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PTSGSB+LWOEVN+MicrosoftYaHei-Bold"/>
      <p:regular r:id="rId15"/>
    </p:embeddedFont>
    <p:embeddedFont>
      <p:font typeface="HKJWDU+EBPGLN+MicrosoftYaHei"/>
      <p:regular r:id="rId16"/>
    </p:embeddedFont>
    <p:embeddedFont>
      <p:font typeface="QNNKRF+MS-UIGothic"/>
      <p:regular r:id="rId17"/>
    </p:embeddedFont>
    <p:embeddedFont>
      <p:font typeface="VQRFTO+HEQSOM+ArialMT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6314F-371C-46A3-A51C-CE24F74C5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3D855-39BE-4E33-994B-50DFE95FA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84C11-A6AE-4B43-9CA3-7314582EE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3DCDD-3E99-45A0-96E6-640946F2B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670599-DEA3-4077-881F-CB1F2D320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FD0DD4-4BA5-4A61-9104-BD8A7936C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34905E-953A-4130-AD95-08AF70AD0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64C0A-AF13-49E9-BF25-99BFCAA5F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B9CCA-30EE-44D3-85DF-658F8E0CE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BB263-3103-42DB-8C54-4DFA7B130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B6358-1FDC-418B-919A-693AF56D8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01320220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PTSGSB+LWOEVN+MicrosoftYaHei-Bold"/>
                <a:cs typeface="PTSGSB+LWOEVN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HKJWDU+EBPGLN+MicrosoftYaHei"/>
                <a:cs typeface="HKJWDU+EBPGLN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1069" y="1896629"/>
            <a:ext cx="660082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QNNKRF+MS-UIGothic"/>
                <a:cs typeface="QNNKRF+MS-UIGothic"/>
              </a:rPr>
              <a:t>成藏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动</a:t>
            </a:r>
            <a:r>
              <a:rPr sz="4950">
                <a:solidFill>
                  <a:srgbClr val="131516"/>
                </a:solidFill>
                <a:latin typeface="QNNKRF+MS-UIGothic"/>
                <a:cs typeface="QNNKRF+MS-UIGothic"/>
              </a:rPr>
              <a:t>力学系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统</a:t>
            </a:r>
            <a:r>
              <a:rPr sz="4950">
                <a:solidFill>
                  <a:srgbClr val="131516"/>
                </a:solidFill>
                <a:latin typeface="QNNKRF+MS-UIGothic"/>
                <a:cs typeface="QNNKRF+MS-UIGothic"/>
              </a:rPr>
              <a:t>的划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QNNKRF+MS-UIGothic"/>
                <a:cs typeface="QNNKRF+MS-UIGothic"/>
              </a:rPr>
              <a:t>分和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类</a:t>
            </a:r>
            <a:r>
              <a:rPr sz="4950">
                <a:solidFill>
                  <a:srgbClr val="131516"/>
                </a:solidFill>
                <a:latin typeface="QNNKRF+MS-UIGothic"/>
                <a:cs typeface="QNNKRF+MS-UIGothic"/>
              </a:rPr>
              <a:t>型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31516"/>
                </a:solidFill>
                <a:latin typeface="QNNKRF+MS-UIGothic"/>
                <a:cs typeface="QNNKR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08195" y="1908365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VQRFTO+HEQSOM+ArialMT"/>
                <a:cs typeface="VQRFTO+HEQSOM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QNNKRF+MS-UIGothic"/>
                <a:cs typeface="QNNKRF+MS-UIGothic"/>
              </a:rPr>
              <a:t>成藏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131516"/>
                </a:solidFill>
                <a:latin typeface="QNNKRF+MS-UIGothic"/>
                <a:cs typeface="QNNKRF+MS-UIGothic"/>
              </a:rPr>
              <a:t>力学系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131516"/>
                </a:solidFill>
                <a:latin typeface="QNNKRF+MS-UIGothic"/>
                <a:cs typeface="QNNKRF+MS-UIGothic"/>
              </a:rPr>
              <a:t>的划分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08195" y="242081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VQRFTO+HEQSOM+ArialMT"/>
                <a:cs typeface="VQRFTO+HEQSOM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QNNKRF+MS-UIGothic"/>
                <a:cs typeface="QNNKRF+MS-UIGothic"/>
              </a:rPr>
              <a:t>成藏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131516"/>
                </a:solidFill>
                <a:latin typeface="QNNKRF+MS-UIGothic"/>
                <a:cs typeface="QNNKRF+MS-UIGothic"/>
              </a:rPr>
              <a:t>力学系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131516"/>
                </a:solidFill>
                <a:latin typeface="QNNKRF+MS-UIGothic"/>
                <a:cs typeface="QNNKRF+MS-UIGothic"/>
              </a:rPr>
              <a:t>的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131516"/>
                </a:solidFill>
                <a:latin typeface="QNNKRF+MS-UIGothic"/>
                <a:cs typeface="QNNKRF+MS-UIGothic"/>
              </a:rPr>
              <a:t>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08195" y="2933255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VQRFTO+HEQSOM+ArialMT"/>
                <a:cs typeface="VQRFTO+HEQSOM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QNNKRF+MS-UIGothic"/>
                <a:cs typeface="QNNKRF+MS-UIGothic"/>
              </a:rPr>
              <a:t>成藏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131516"/>
                </a:solidFill>
                <a:latin typeface="QNNKRF+MS-UIGothic"/>
                <a:cs typeface="QNNKRF+MS-UIGothic"/>
              </a:rPr>
              <a:t>力学系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131516"/>
                </a:solidFill>
                <a:latin typeface="QNNKRF+MS-UIGothic"/>
                <a:cs typeface="QNNKRF+MS-UIGothic"/>
              </a:rPr>
              <a:t>的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131516"/>
                </a:solidFill>
                <a:latin typeface="QNNKRF+MS-UIGothic"/>
                <a:cs typeface="QNNKRF+MS-UIGothic"/>
              </a:rPr>
              <a:t>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608195" y="3445700"/>
            <a:ext cx="5491421" cy="7832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VQRFTO+HEQSOM+ArialMT"/>
                <a:cs typeface="VQRFTO+HEQSOM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QNNKRF+MS-UIGothic"/>
                <a:cs typeface="QNNKRF+MS-UIGothic"/>
              </a:rPr>
              <a:t>成藏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131516"/>
                </a:solidFill>
                <a:latin typeface="QNNKRF+MS-UIGothic"/>
                <a:cs typeface="QNNKRF+MS-UIGothic"/>
              </a:rPr>
              <a:t>力学系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131516"/>
                </a:solidFill>
                <a:latin typeface="QNNKRF+MS-UIGothic"/>
                <a:cs typeface="QNNKRF+MS-UIGothic"/>
              </a:rPr>
              <a:t>的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131516"/>
                </a:solidFill>
                <a:latin typeface="QNNKRF+MS-UIGothic"/>
                <a:cs typeface="QNNKRF+MS-UIGothic"/>
              </a:rPr>
              <a:t>展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131516"/>
                </a:solidFill>
                <a:latin typeface="QNNKRF+MS-UIGothic"/>
                <a:cs typeface="QNNKRF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PTSGSB+LWOEVN+MicrosoftYaHei-Bold"/>
                <a:cs typeface="PTSGSB+LWOEVN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HKJWDU+EBPGLN+MicrosoftYaHei"/>
                <a:cs typeface="HKJWDU+EBPGLN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PTSGSB+LWOEVN+MicrosoftYaHei-Bold"/>
                <a:cs typeface="PTSGSB+LWOEVN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PTSGSB+LWOEVN+MicrosoftYaHei-Bold"/>
                <a:cs typeface="PTSGSB+LWOEVN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PTSGSB+LWOEVN+MicrosoftYaHei-Bold"/>
                <a:cs typeface="PTSGSB+LWOEVN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QNNKRF+MS-UIGothic"/>
                <a:cs typeface="QNNKRF+MS-UIGothic"/>
              </a:rPr>
              <a:t>成藏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动</a:t>
            </a:r>
            <a:r>
              <a:rPr sz="4500">
                <a:solidFill>
                  <a:srgbClr val="131516"/>
                </a:solidFill>
                <a:latin typeface="QNNKRF+MS-UIGothic"/>
                <a:cs typeface="QNNKRF+MS-UIGothic"/>
              </a:rPr>
              <a:t>力学系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统</a:t>
            </a:r>
            <a:r>
              <a:rPr sz="4500">
                <a:solidFill>
                  <a:srgbClr val="131516"/>
                </a:solidFill>
                <a:latin typeface="QNNKRF+MS-UIGothic"/>
                <a:cs typeface="QNNKRF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QNNKRF+MS-UIGothic"/>
                <a:cs typeface="QNNKRF+MS-UIGothic"/>
              </a:rPr>
              <a:t>成藏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4283F2"/>
                </a:solidFill>
                <a:latin typeface="QNNKRF+MS-UIGothic"/>
                <a:cs typeface="QNNKRF+MS-UIGothic"/>
              </a:rPr>
              <a:t>力学系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4283F2"/>
                </a:solidFill>
                <a:latin typeface="QNNKRF+MS-UIGothic"/>
                <a:cs typeface="QNNKRF+MS-UIGothic"/>
              </a:rPr>
              <a:t>的定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67896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成藏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力学系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是指研究油气从生成、运移到聚集、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整等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程的学科。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283F2"/>
                </a:solidFill>
                <a:latin typeface="QNNKRF+MS-UIGothic"/>
                <a:cs typeface="QNNKRF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成藏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力学系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是石油地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学中的一个重要概念，主要研究油气从生成、运移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到聚集、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整等全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程的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力学机制。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一概念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了油气形成和聚集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程中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动态变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化，包括各种物理、化学和生物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QNNKRF+MS-UIGothic"/>
                <a:cs typeface="QNNKRF+MS-UIGothic"/>
              </a:rPr>
              <a:t>成藏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4283F2"/>
                </a:solidFill>
                <a:latin typeface="QNNKRF+MS-UIGothic"/>
                <a:cs typeface="QNNKRF+MS-UIGothic"/>
              </a:rPr>
              <a:t>力学系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4283F2"/>
                </a:solidFill>
                <a:latin typeface="QNNKRF+MS-UIGothic"/>
                <a:cs typeface="QNNKRF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446861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NNKRF+MS-UIGothic"/>
                <a:cs typeface="QNNKRF+MS-UIGothic"/>
              </a:rPr>
              <a:t>成藏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QNNKRF+MS-UIGothic"/>
                <a:cs typeface="QNNKRF+MS-UIGothic"/>
              </a:rPr>
              <a:t>力学系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统对</a:t>
            </a:r>
            <a:r>
              <a:rPr sz="1350">
                <a:solidFill>
                  <a:srgbClr val="FFFFFF"/>
                </a:solidFill>
                <a:latin typeface="QNNKRF+MS-UIGothic"/>
                <a:cs typeface="QNNKRF+MS-UIGothic"/>
              </a:rPr>
              <a:t>于油气勘探和开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QNNKRF+MS-UIGothic"/>
                <a:cs typeface="QNNKRF+MS-UIGothic"/>
              </a:rPr>
              <a:t>具有重要意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QNNKRF+MS-UIGothic"/>
                <a:cs typeface="QNNKRF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QNNKRF+MS-UIGothic"/>
                <a:cs typeface="QNNKRF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46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NNKRF+MS-UIGothic"/>
                <a:cs typeface="QNNKRF+MS-UIGothic"/>
              </a:rPr>
              <a:t>成藏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QNNKRF+MS-UIGothic"/>
                <a:cs typeface="QNNKRF+MS-UIGothic"/>
              </a:rPr>
              <a:t>力学系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QNNKRF+MS-UIGothic"/>
                <a:cs typeface="QNNKRF+MS-UIGothic"/>
              </a:rPr>
              <a:t>研究有助于深入了解油气的形成和演化机制，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FFFFFF"/>
                </a:solidFill>
                <a:latin typeface="QNNKRF+MS-UIGothic"/>
                <a:cs typeface="QNNKRF+MS-UIGothic"/>
              </a:rPr>
              <a:t>新油气藏的形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NNKRF+MS-UIGothic"/>
                <a:cs typeface="QNNKRF+MS-UIGothic"/>
              </a:rPr>
              <a:t>成和分布，指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QNNKRF+MS-UIGothic"/>
                <a:cs typeface="QNNKRF+MS-UIGothic"/>
              </a:rPr>
              <a:t>油气勘探和开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QNNKRF+MS-UIGothic"/>
                <a:cs typeface="QNNKRF+MS-UIGothic"/>
              </a:rPr>
              <a:t>。通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QNNKRF+MS-UIGothic"/>
                <a:cs typeface="QNNKRF+MS-UIGothic"/>
              </a:rPr>
              <a:t>研究成藏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QNNKRF+MS-UIGothic"/>
                <a:cs typeface="QNNKRF+MS-UIGothic"/>
              </a:rPr>
              <a:t>力学系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QNNKRF+MS-UIGothic"/>
                <a:cs typeface="QNNKRF+MS-UIGothic"/>
              </a:rPr>
              <a:t>，可以更好地理解油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NNKRF+MS-UIGothic"/>
                <a:cs typeface="QNNKRF+MS-UIGothic"/>
              </a:rPr>
              <a:t>气藏的保存和破坏机制，提高油气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QNNKRF+MS-UIGothic"/>
                <a:cs typeface="QNNKRF+MS-UIGothic"/>
              </a:rPr>
              <a:t>源的采收率。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QNNKRF+MS-UIGothic"/>
                <a:cs typeface="QNNKRF+MS-UIGothic"/>
              </a:rPr>
              <a:t>成藏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4283F2"/>
                </a:solidFill>
                <a:latin typeface="QNNKRF+MS-UIGothic"/>
                <a:cs typeface="QNNKRF+MS-UIGothic"/>
              </a:rPr>
              <a:t>力学系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4283F2"/>
                </a:solidFill>
                <a:latin typeface="QNNKRF+MS-UIGothic"/>
                <a:cs typeface="QNNKRF+MS-UIGothic"/>
              </a:rPr>
              <a:t>的研究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4283F2"/>
                </a:solidFill>
                <a:latin typeface="QNNKRF+MS-UIGothic"/>
                <a:cs typeface="QNNKRF+MS-UIGothic"/>
              </a:rPr>
              <a:t>史与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4283F2"/>
                </a:solidFill>
                <a:latin typeface="QNNKRF+MS-UIGothic"/>
                <a:cs typeface="QNNKRF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1385" y="18197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164444" y="181971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283F2"/>
                </a:solidFill>
                <a:latin typeface="QNNKRF+MS-UIGothic"/>
                <a:cs typeface="QNNKRF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1385" y="3086587"/>
            <a:ext cx="3877114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成藏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力学系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的研究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经历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了从静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动态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一学科到多学科交叉的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程。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16544" y="3086587"/>
            <a:ext cx="4074281" cy="27222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145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早期的成藏研究主要关注静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储层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特征和</a:t>
            </a:r>
          </a:p>
          <a:p>
            <a:pPr marL="17145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油气分布，而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代的成藏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力学研究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更加</a:t>
            </a:r>
          </a:p>
          <a:p>
            <a:pPr marL="17145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注重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动态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的油气运移和聚集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程，涉及多种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学科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域，如物理、化学、生物学等。目前，</a:t>
            </a:r>
          </a:p>
          <a:p>
            <a:pPr marL="17145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成藏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力学系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的研究已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取得了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多重要</a:t>
            </a:r>
          </a:p>
          <a:p>
            <a:pPr marL="17145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展，如数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展和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用，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深</a:t>
            </a:r>
          </a:p>
          <a:p>
            <a:pPr marL="51435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入研究油气形成和演化提供了有力工具。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PTSGSB+LWOEVN+MicrosoftYaHei-Bold"/>
                <a:cs typeface="PTSGSB+LWOEVN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HKJWDU+EBPGLN+MicrosoftYaHei"/>
                <a:cs typeface="HKJWDU+EBPGLN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PTSGSB+LWOEVN+MicrosoftYaHei-Bold"/>
                <a:cs typeface="PTSGSB+LWOEVN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PTSGSB+LWOEVN+MicrosoftYaHei-Bold"/>
                <a:cs typeface="PTSGSB+LWOEVN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PTSGSB+LWOEVN+MicrosoftYaHei-Bold"/>
                <a:cs typeface="PTSGSB+LWOEV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QNNKRF+MS-UIGothic"/>
                <a:cs typeface="QNNKRF+MS-UIGothic"/>
              </a:rPr>
              <a:t>成藏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动</a:t>
            </a:r>
            <a:r>
              <a:rPr sz="4500">
                <a:solidFill>
                  <a:srgbClr val="131516"/>
                </a:solidFill>
                <a:latin typeface="QNNKRF+MS-UIGothic"/>
                <a:cs typeface="QNNKRF+MS-UIGothic"/>
              </a:rPr>
              <a:t>力学系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统</a:t>
            </a:r>
            <a:r>
              <a:rPr sz="4500">
                <a:solidFill>
                  <a:srgbClr val="131516"/>
                </a:solidFill>
                <a:latin typeface="QNNKRF+MS-UIGothic"/>
                <a:cs typeface="QNNKRF+MS-UIGothic"/>
              </a:rPr>
              <a:t>的划分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QNNKRF+MS-UIGothic"/>
                <a:cs typeface="QNNKRF+MS-UIGothic"/>
              </a:rPr>
              <a:t>根据成藏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4283F2"/>
                </a:solidFill>
                <a:latin typeface="QNNKRF+MS-UIGothic"/>
                <a:cs typeface="QNNKRF+MS-UIGothic"/>
              </a:rPr>
              <a:t>力来源划分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QNNKRF+MS-UIGothic"/>
                <a:cs typeface="QNNKRF+MS-UIGothic"/>
              </a:rPr>
              <a:t>构造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动</a:t>
            </a:r>
            <a:r>
              <a:rPr sz="2300" spc="23">
                <a:solidFill>
                  <a:srgbClr val="4283F2"/>
                </a:solidFill>
                <a:latin typeface="QNNKRF+MS-UIGothic"/>
                <a:cs typeface="QNNKRF+MS-UIGothic"/>
              </a:rPr>
              <a:t>力型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PTSGSB+LWOEVN+MicrosoftYaHei-Bold"/>
                <a:cs typeface="PTSGSB+LWOEVN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6441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型的成藏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力学系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主要受到构造运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的影响，如板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、断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裂活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等。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些构造活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控制了油气运移的方向和速度，决定了油气的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聚集和分布。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QNNKRF+MS-UIGothic"/>
                <a:cs typeface="QNNKRF+MS-UIGothic"/>
              </a:rPr>
              <a:t>水</a:t>
            </a: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4283F2"/>
                </a:solidFill>
                <a:latin typeface="QNNKRF+MS-UIGothic"/>
                <a:cs typeface="QNNKRF+MS-UIGothic"/>
              </a:rPr>
              <a:t>力型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PTSGSB+LWOEVN+MicrosoftYaHei-Bold"/>
                <a:cs typeface="PTSGSB+LWOEVN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8632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型的成藏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力学系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主要受到水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力的影响，如水流、潮汐等。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些水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油气的运移和聚集起到重要作用，尤其是在一些河流、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三角洲和海底地区。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热动</a:t>
            </a:r>
            <a:r>
              <a:rPr sz="2300" spc="25">
                <a:solidFill>
                  <a:srgbClr val="4283F2"/>
                </a:solidFill>
                <a:latin typeface="QNNKRF+MS-UIGothic"/>
                <a:cs typeface="QNNKRF+MS-UIGothic"/>
              </a:rPr>
              <a:t>力型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PTSGSB+LWOEVN+MicrosoftYaHei-Bold"/>
                <a:cs typeface="PTSGSB+LWOEVN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6441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型的成藏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力学系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主要受到地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的影响，如地温梯度、火山活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等。地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可以影响油气的生成、运移和聚集，尤其是在一些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和地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QNNKRF+MS-UIGothic"/>
                <a:cs typeface="QNNKRF+MS-UIGothic"/>
              </a:rPr>
              <a:t>田地区。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QNNKRF+MS-UIGothic"/>
                <a:cs typeface="QNNKRF+MS-UIGothic"/>
              </a:rPr>
              <a:t>根据成藏介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4283F2"/>
                </a:solidFill>
                <a:latin typeface="QNNKRF+MS-UIGothic"/>
                <a:cs typeface="QNNKRF+MS-UIGothic"/>
              </a:rPr>
              <a:t>划分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283F2"/>
                </a:solidFill>
                <a:latin typeface="QNNKRF+MS-UIGothic"/>
                <a:cs typeface="QNNKRF+MS-UIGothic"/>
              </a:rPr>
              <a:t>气藏</a:t>
            </a:r>
            <a:r>
              <a:rPr sz="1600">
                <a:solidFill>
                  <a:srgbClr val="4283F2"/>
                </a:solidFill>
                <a:latin typeface="SimSun"/>
                <a:cs typeface="SimSun"/>
              </a:rPr>
              <a:t>动</a:t>
            </a:r>
            <a:r>
              <a:rPr sz="1600">
                <a:solidFill>
                  <a:srgbClr val="4283F2"/>
                </a:solidFill>
                <a:latin typeface="QNNKRF+MS-UIGothic"/>
                <a:cs typeface="QNNKRF+MS-UIGothic"/>
              </a:rPr>
              <a:t>力学系</a:t>
            </a:r>
            <a:r>
              <a:rPr sz="1600">
                <a:solidFill>
                  <a:srgbClr val="4283F2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75570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型的成藏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力学系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主要涉及天然气的运移和聚集。由于天然气的密度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小，因此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其运移主要受到浮力和水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力的影响。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317245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283F2"/>
                </a:solidFill>
                <a:latin typeface="QNNKRF+MS-UIGothic"/>
                <a:cs typeface="QNNKRF+MS-UIGothic"/>
              </a:rPr>
              <a:t>油藏</a:t>
            </a:r>
            <a:r>
              <a:rPr sz="1600">
                <a:solidFill>
                  <a:srgbClr val="4283F2"/>
                </a:solidFill>
                <a:latin typeface="SimSun"/>
                <a:cs typeface="SimSun"/>
              </a:rPr>
              <a:t>动</a:t>
            </a:r>
            <a:r>
              <a:rPr sz="1600">
                <a:solidFill>
                  <a:srgbClr val="4283F2"/>
                </a:solidFill>
                <a:latin typeface="QNNKRF+MS-UIGothic"/>
                <a:cs typeface="QNNKRF+MS-UIGothic"/>
              </a:rPr>
              <a:t>力学系</a:t>
            </a:r>
            <a:r>
              <a:rPr sz="1600">
                <a:solidFill>
                  <a:srgbClr val="4283F2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703173"/>
            <a:ext cx="75570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型的成藏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力学系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主要涉及石油的运移和聚集。由于石油的密度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大，因此其运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移主要受到重力和水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力的影响。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4892675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283F2"/>
                </a:solidFill>
                <a:latin typeface="QNNKRF+MS-UIGothic"/>
                <a:cs typeface="QNNKRF+MS-UIGothic"/>
              </a:rPr>
              <a:t>油气混合藏</a:t>
            </a:r>
            <a:r>
              <a:rPr sz="1600">
                <a:solidFill>
                  <a:srgbClr val="4283F2"/>
                </a:solidFill>
                <a:latin typeface="SimSun"/>
                <a:cs typeface="SimSun"/>
              </a:rPr>
              <a:t>动</a:t>
            </a:r>
            <a:r>
              <a:rPr sz="1600">
                <a:solidFill>
                  <a:srgbClr val="4283F2"/>
                </a:solidFill>
                <a:latin typeface="QNNKRF+MS-UIGothic"/>
                <a:cs typeface="QNNKRF+MS-UIGothic"/>
              </a:rPr>
              <a:t>力学系</a:t>
            </a:r>
            <a:r>
              <a:rPr sz="1600">
                <a:solidFill>
                  <a:srgbClr val="4283F2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5423387"/>
            <a:ext cx="762329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型的成藏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力学系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涉及石油和天然气的共同运移和聚集。由于石油和天然气的密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度和运移特性不同，因此其运移和聚集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程相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，需要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合考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QNNKRF+MS-UIGothic"/>
                <a:cs typeface="QNNKRF+MS-UIGothic"/>
              </a:rPr>
              <a:t>多种因素。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PTSGSB+LWOEVN+MicrosoftYaHei-Bold"/>
                <a:cs typeface="PTSGSB+LWOEVN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HKJWDU+EBPGLN+MicrosoftYaHei"/>
                <a:cs typeface="HKJWDU+EBPGLN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PTSGSB+LWOEVN+MicrosoftYaHei-Bold"/>
                <a:cs typeface="PTSGSB+LWOEVN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PTSGSB+LWOEVN+MicrosoftYaHei-Bold"/>
                <a:cs typeface="PTSGSB+LWOEVN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PTSGSB+LWOEVN+MicrosoftYaHei-Bold"/>
                <a:cs typeface="PTSGSB+LWOEVN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QNNKRF+MS-UIGothic"/>
                <a:cs typeface="QNNKRF+MS-UIGothic"/>
              </a:rPr>
              <a:t>成藏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动</a:t>
            </a:r>
            <a:r>
              <a:rPr sz="4500">
                <a:solidFill>
                  <a:srgbClr val="131516"/>
                </a:solidFill>
                <a:latin typeface="QNNKRF+MS-UIGothic"/>
                <a:cs typeface="QNNKRF+MS-UIGothic"/>
              </a:rPr>
              <a:t>力学系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统</a:t>
            </a:r>
            <a:r>
              <a:rPr sz="4500">
                <a:solidFill>
                  <a:srgbClr val="131516"/>
                </a:solidFill>
                <a:latin typeface="QNNKRF+MS-UIGothic"/>
                <a:cs typeface="QNNKRF+MS-UIGothic"/>
              </a:rPr>
              <a:t>的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类</a:t>
            </a:r>
            <a:r>
              <a:rPr sz="4500">
                <a:solidFill>
                  <a:srgbClr val="131516"/>
                </a:solidFill>
                <a:latin typeface="QNNKRF+MS-UIGothic"/>
                <a:cs typeface="QNNKRF+MS-UIGothic"/>
              </a:rPr>
              <a:t>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https://d.book118.com/565013202204011123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PTSGSB+LWOEVN+MicrosoftYaHei-Bold</vt:lpstr>
      <vt:lpstr>HKJWDU+EBPGLN+MicrosoftYaHei</vt:lpstr>
      <vt:lpstr>QNNKRF+MS-UIGothic</vt:lpstr>
      <vt:lpstr>SimSun</vt:lpstr>
      <vt:lpstr>VQRFTO+HEQSOM+ArialMT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2024-09-27T10:08:31.696</cp:lastPrinted>
  <dcterms:created xsi:type="dcterms:W3CDTF">2024-09-27T02:08:31Z</dcterms:created>
  <dcterms:modified xsi:type="dcterms:W3CDTF">2024-09-27T02:08:32Z</dcterms:modified>
</cp:coreProperties>
</file>