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81283-7CAD-476D-B699-733199FB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3BFC7-91D5-411C-A21A-10D54F815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75125-03BC-4196-8830-6EAEDB8F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6DC5B-2362-4C95-9156-F1EB2D900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4069A-A56D-4CF4-A9D0-1F69AAACB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45B79-2D62-43FB-B226-5704F61E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A728F-CB2F-4028-A118-3A8BCFA8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F0B80-EF15-44D0-9F24-C75000E0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54BA4-8317-406C-BCEF-8AB1F2A28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D9D6D-1DBD-4C52-A1EF-FAFB04107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B5882-0226-4A5F-BC74-2247077DB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1433233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康复科护士的康复护理质量改进与提升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康复科护士的角色与职责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康复护理质量现状分析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康复护理质量改进策略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康复护理质量提升实践案例分享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通过改进康复护理流程和技术，提高患者的康复效果和生活质量。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提高康复护理质量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应对护士短缺问题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随着医疗改革的深入推进，对康复护理服务的质量和效率提出了更高的要求。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通过提升康复科护士的专业技能和综合素质，缓解护士短缺带来的压力。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介绍康复科护士在患者康复过程中的重要作用和职责。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康复科护士的角色和职责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分析当前康复护理质量的现状，包括存在的问题和不足。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康复护理质量评估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探讨提升康复护理质量的方法和措施，包括技术创新、流程优化、教育培训等。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康复护理质量改进与提升措施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分享一些成功的康复护理质量改进实践案例，并对改进效果进行评估。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康复科护士的角色与职责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康复科护士是康复医疗团队中不可或缺的一员，他们负责提供全面的护理服务，协助患者实现最佳的身体、心理和社会功能恢复。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康复科护士需要具备专业的医学知识和技能，能够评估患者的康复需求，制定并执行个性化的护理计划，确保患者在康复过程中得到最佳的照顾和治疗。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康复科护士的定位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康复科护士需要密切监测患者的病情变化，及时记录护理过程和效果，为医疗团队提供准确的信息和数据支持。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康复科护士需要对患者进行全面的评估，包括身体状况、心理状况、社会功能等方面，以了解患者的具体需求和问题。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根据患者的评估结果，康复科护士需要制定个性化的护理计划，明确护理目标、措施和时间表，确保患者得到适当的照顾和治疗。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执行护理措施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康复科护士需要执行各种护理措施，包括协助患者进行康复训练、提供心理支持、管理疼痛等，以促进患者的康复进程。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康复科护士的核心职责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与医生合作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康复科护士需要与医生紧密合作，共同制定患者的治疗方案和护理计划，确保医疗和护理工作的无缝衔接。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与心理医生合作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对于存在心理问题的患者，康复科护士需要与心理医生合作，提供必要的心理支持和干预措施，促进患者的心理健康恢复。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与康复治疗师合作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康复科护士需要与物理治疗师、职业治疗师等康复治疗师密切合作，协助患者完成各种康复训练和治疗任务。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与社会工作者合作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对于需要社会支持的患者，康复科护士需要与社会工作者合作，协助患者解决社会问题，提高患者的社会适应能力。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康复科护士与其他医疗团队的合作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康复护理质量现状分析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评估康复护理是否能够有效地改善患者的功能状况和生活质量。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评估康复护理过程中是否出现并发症、不良反应等安全问题。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评估患者对康复护理服务的整体满意度和反馈。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康复护理质量评估标准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采用问卷调查、访谈、观察等多种方法收集数据。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包括康复护理服务的整体质量、护士的专业技能和服务态度等方面。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通过对数据的分析，了解康复护理质量的现状和问题所在。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康复护理质量现状调查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部分护士在服务过程中缺乏耐心和细心，影响患者的体验和满意度。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护士专业技能不足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部分护士缺乏必要的康复技能和知识，导致康复护理效果不佳。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当前康复护理服务缺乏针对患者个体差异的个性化服务，无法满足患者的多样化需求。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88" r="1668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https://d.book118.com/565014332332011042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2024-09-04T10:22:14.726</cp:lastPrinted>
  <dcterms:created xsi:type="dcterms:W3CDTF">2024-09-04T02:22:14Z</dcterms:created>
  <dcterms:modified xsi:type="dcterms:W3CDTF">2024-09-04T02:22:16Z</dcterms:modified>
</cp:coreProperties>
</file>