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BC1F3-634A-4401-A187-10AE9CA92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E4FB3-4560-4CA7-9309-51043A4F0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98F2D-C684-4B33-BEDC-A33C8F73D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46CBA-6113-4F45-99EC-859887D35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DF4A6-6339-4198-93DA-DCA43AE98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2D67BC-5CA5-4123-9E87-26AC0012F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65B068-0475-44E4-B072-4DE82CECB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0B98B-4A74-413C-A4E6-4BF9998C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CBDEB-112A-458A-9F91-A3E90382C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0DD87-CFC4-4038-9473-0495B8BDF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E2678-2FBB-4512-8E3F-CB46FC544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20041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加法的验算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加法验算的重要性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加法验算的方法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加法验算的实例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加法验算的练习题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加法验算的常见错误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加法验算的重要性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通过验算可以验证加法运算的结果是否正确，避免因为计算错误导致后续的错误。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确认答案的正确性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发现计算中的失误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提高计算的准确性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验算可以帮助发现计算过程中的失误，如加法进位错误、小数点位置错误等。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养成验算的习惯可以提高计算的准确性，减少因计算错误导致的问题。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避免计算错误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77" b="17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培养验算习惯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形成严谨的思维方式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验算是一种严谨的思维方式，通过验算可以培养学生对待数学问题的认真态度和严谨的思维方式。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提高自我检查能力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通过验算可以提高学生的自我检查能力，使学生能够自主发现并纠正自己的错误。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培养良好的学习习惯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验算是一种良好的学习习惯，有助于学生在学习其他学科时也形成良好的自我检查习惯。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通过验算可以加深学生对加法的理解，更好地掌握加法的运算规则和技巧。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53" r="1445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752" r="2075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加深对加法的理解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通过大量的验算练习，学生可以提高自己的计算速度，缩短解题时间。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提高计算速度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通过验算确认答案的正确性，可以增强学生对自己计算能力的自信心，提高学习数学的积极性。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提高数学能力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加法验算的方法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通过交换加数的位置进行验算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根据加法的交换律，加数的位置可以交换，和不变。因此，在进行加法验算时，可以将加数的位置交换，重新计算和，以验证原加法是否正确。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2786" r="427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交换律验算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通过改变加数的组合方式进行验算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根据加法的结合律，加数的组合方式可以改变，和不变。在进行加法验算时，可以将加数重新组合，再计算和，以验证原加法是否正确。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结合律验算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通过从和开始逐步减去加数进行验算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从加法的和开始，逐步减去各个加数，直到结果为0。如果倒推计算的结果与原加法的和一致，则原加法是正确的。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倒推法验算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使用计算器重新计算加法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使用计算器或其他电子设备重新计算加法，将计算结果与原加法的和进行比较。如果结果一致，则原加法是正确的。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计算器辅助验算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加法验算的实例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https://d.book118.com/565020041132011104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2024-09-14T03:35:46.342</cp:lastPrinted>
  <dcterms:created xsi:type="dcterms:W3CDTF">2024-09-13T19:35:46Z</dcterms:created>
  <dcterms:modified xsi:type="dcterms:W3CDTF">2024-09-13T19:35:48Z</dcterms:modified>
</cp:coreProperties>
</file>