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60013-7B0F-4EE1-B210-43F8AFB36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94002-3994-4102-85F1-BC65D462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87D3-8D7F-49BA-AE39-5C237D5F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56751-D0A2-494E-A8F7-C0B60BDA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B1E67-2F0D-4F87-8502-D7D66136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53AD8-0B3C-4ED9-86C2-D5EAA8ED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B5C41-3158-4681-AD1C-5C569874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1196D-17CA-4FA9-8620-9F655D0B3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29FDD-76C0-4578-A804-9EEF51D8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54281-55E0-4C47-9AE8-20C2DCC16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D4BD4-39C3-4669-861A-F2DB271B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231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综合医院护理工作亮点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医院定期组织护理人员参加专业培训，提高护理人员的专业技能和服务水平。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培训内容包括护理理论、实践操作、急救技能、沟通技巧等，确保护理人员具备全面的专业能力。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培训结束后进行考核，对护理人员的掌握情况进行评估，并针对不足之处进行加强培训。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专业培训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护理团队成员之间分工明确，密切配合，确保患者得到及时、有效的护理服务。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团队成员之间保持良好沟通，及时分享信息和经验，共同解决护理工作中的问题。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强化团队协作意识，鼓励团队成员相互支持、互相帮助，提高整体工作效率。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护士关怀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医院关注护理人员的工作环境，提供良好的工作设施和休息场所，确保护理人员身心健康。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福利待遇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医院提供合理的薪酬和福利待遇，如带薪年假、健康保险等，提高护理人员的工作满意度。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关怀措施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医院采取多种措施关怀护理人员，如定期组织体检、举办团建活动等，增强护理团队的凝聚力和归属感。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根据患者的年龄、性别、病情和需求，提供定制化的护理服务。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个性化护理强调关注患者的个体差异，以满足不同患者的特殊需求。例如，针对老年患者，提供更周全的生活照护和心理支持；针对儿童患者，采用更加活泼有趣的方式进行健康教育和心理疏导。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利用现代科技手段，提高护理工作的效率和准确性。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智能化护理通过引进先进的医疗设备和技术，如智能护理系统、电子病历等，实现护理工作的数字化和智能化。这不仅可以减少护士的工作负担，提高工作效率，还能为患者提供更加精准、个性化的护理服务。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开展护理领域的科学研究，探索新的护理理论和方法。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是推动护理学科发展的重要驱动力。通过开展科研项目，不断探索新的护理技术和方法，提高护理工作的科学性和有效性。同时，科研成果的推广和应用也有助于提升医院的护理服务水平，为患者提供更好的护理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https://d.book118.com/565023131023011101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2024-09-09T08:44:13.530</cp:lastPrinted>
  <dcterms:created xsi:type="dcterms:W3CDTF">2024-09-09T00:44:13Z</dcterms:created>
  <dcterms:modified xsi:type="dcterms:W3CDTF">2024-09-09T00:44:15Z</dcterms:modified>
</cp:coreProperties>
</file>