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5708F6-ED37-41CE-98F5-574EAB8DD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2D23C-503A-4159-BFBF-F0B426CF8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58513-B57B-442E-B00E-0A46FF230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29361B-8BE9-44BA-A332-8B8BE7976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132FA9-6814-44BB-B4C8-48800266A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9B88C9-1964-4652-81EC-CC017F0E8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59B7DF-A7E7-4BFD-A324-B29FAF09F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E55CCB-8463-4406-9719-04940FF08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BEAA3F-C46C-4BBF-B418-9A16E2874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3E9B7-0072-4ADD-A958-FDA805B23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E2A689-4628-4352-9D7B-249CD76DB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02330312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感恩教育宣讲总结报告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宣讲活动概述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宣讲活动实施情况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宣讲活动效果评估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宣讲活动总结与反思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附件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宣讲活动概述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提高学生对感恩的认识和意识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引导学生树立正确的价值观和人生观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促进学校德育工作的开展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宣讲活动的目标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感恩父母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感恩老师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感恩社会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宣讲活动的主题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445" r="1844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组织学生开展主题班会，通过分享感恩故事、观看感恩视频等形式，引导学生认识到感恩的重要性。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主题班会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组织学生进行感恩主题的演讲比赛，提高学生的口头表达能力，加深对感恩的认识。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演讲比赛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组织学生进行感恩主题的征文比赛，激发学生的创作灵感，引导学生将感恩的情感转化为文字。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征文比赛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组织学生参与志愿服务等实践活动，让学生在亲身实践中体验感恩的意义，培养感恩的行为习惯。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实践活动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宣讲活动的形式和内容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宣讲活动实施情况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活动准备阶段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明确宣讲活动的目标，即增强学生感恩意识，传递感恩的重要性。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根据目标，策划了主题演讲、互动游戏、感恩故事分享等环节。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组织者积极联系场地、准备音响设备、PPT等物资，确保活动顺利进行。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通过校园广播、海报等方式，提前宣传活动，提高活动的知名度和参与度。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目标确定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内容策划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资源筹备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现场布置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氛围营造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应急处理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活动执行阶段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活动当天，组织者对场地进行布置，确保场地整洁、美观。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按照预定的流程，有序地进行主题演讲、游戏互动、故事分享等环节。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通过感人的音乐、温馨的话语，营造出浓厚的感恩氛围，触动学生内心。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针对可能出现的突发状况，制定了应急预案，如设备故障、人员缺席等。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活动结束后，收集参与者的反馈意见，总结活动的优点与不足。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总结反馈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通过问卷调查等方式，评估活动对学生感恩意识的影响程度。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对活动中产生的照片、视频等资料进行整理，便于后续宣传和回顾。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资料整理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向参与活动的师生表示感谢，鼓励大家在日常生活中践行感恩。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感谢致辞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活动收尾阶段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宣讲活动效果评估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https://d.book118.com/565023303122011122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2024-09-25T18:01:06.823</cp:lastPrinted>
  <dcterms:created xsi:type="dcterms:W3CDTF">2024-09-25T10:01:06Z</dcterms:created>
  <dcterms:modified xsi:type="dcterms:W3CDTF">2024-09-25T10:01:08Z</dcterms:modified>
</cp:coreProperties>
</file>