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D5006-31BA-432C-A9E7-370C60B5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904F-E79A-443B-9D04-91A0880D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98346-1417-4FB7-92EC-06356E28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5CDC5-3CEB-4616-9841-FC02150F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E3D43-3EF8-4A3C-B1F6-ED686B12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04F9D-329C-4390-9E82-C6AA2490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66788-7A7E-4413-B348-59C213A6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7E85B-E6C3-43B9-A475-AD3174C2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21B1A-70CC-435D-AF9C-E35C1D7A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9504-A182-4538-91F3-A99EEE14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D5B3-C1B5-4DCA-88AB-A40AF26D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302113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广告学课件-广告策划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创意与表现形式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广告执行与效果评估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广告策划是指对广告活动的全面规划和管理，包括市场分析、目标设定、创意构思、媒介选择、预算制定和效果评估等方面。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广告策划是广告活动的核心，它为整个广告活动提供了指导和方向，确保广告活动的有效性和针对性。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优秀的广告策划能够突出产品的独特卖点，提升品牌形象和市场竞争力。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提高广告效果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通过科学的规划和策略制定，广告策划能够提高广告的传播效果和营销效果，促进品牌知名度和销售量的提升。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合理的广告策划可以避免资源的浪费，使广告投入更加精准和有效，从而降低营销成本。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了解目标受众、竞争对手和市场环境，为广告策划提供数据支持。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明确广告活动的目标和预期效果，如提高品牌知名度、促进销售等。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根据产品特点和目标受众需求，设计有吸引力的广告内容和形式。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选择适合目标受众的媒介平台和传播方式，确保广告的有效传播。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根据广告策划的需要，合理分配预算，确保资源的有效利用。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对广告活动的效果进行跟踪和评估，总结经验教训，为下一次广告活动提供参考。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明确广告的目标受众，包括年龄、性别、地域、收入等特征。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根据消费者需求、购买行为等因素，将市场划分为不同的细分市场。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根据企业战略和产品特点，选择最符合企业目标的市场细分。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了解消费者的需求、偏好和购买动机，为产品定位和广告创意提供依据。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研究消费者的购买决策过程，包括问题认知、信息搜索、方案评估、购买决策和购后行为。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收集消费者对产品或服务的反馈，以改进产品或调整广告策略。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通过独特的产品特性、品牌形象、价格策略等方式，使产品在市场上具有竞争优势。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强化品牌形象和知名度，提高消费者对品牌的认知度和忠诚度。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根据市场需求和竞争态势，确定产品的核心卖点和目标消费者。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根据产品特点和宣传需求，选择适合的广告形式，如电视广告、平面广告、视频广告、社交媒体广告等。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媒体组合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根据不同媒体的传播效果和覆盖范围，合理搭配多种媒体，以提高广告的覆盖面和传播效果。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根据目标市场的特点、广告预算和传播效果等因素，选择合适的广告媒体，如电视、报纸、网络、户外广告等。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4" r="1545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广告传播渠道选择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创意与表现形式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https://d.book118.com/565030211343011034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2024-08-30T18:47:35.057</cp:lastPrinted>
  <dcterms:created xsi:type="dcterms:W3CDTF">2024-08-30T10:47:35Z</dcterms:created>
  <dcterms:modified xsi:type="dcterms:W3CDTF">2024-08-30T10:47:37Z</dcterms:modified>
</cp:coreProperties>
</file>