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919B2-2D85-4895-ACD0-99458FBD8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4D1E6-3F91-4820-B5E6-B462D3EE6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C38B6-51FA-44D6-B335-1FAE7204E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418B8A-6C21-42D0-A2A0-B79B4061A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FF01F2-35EB-4F29-87D2-D98A60EEF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AF406A-24CE-4323-9DDC-570862376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30EADA-BDD2-4755-A2A1-D0454CFE1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7D472C-757B-469C-A702-318DF4FB7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92506-B82A-4D61-8FE4-B63E488EB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90D1B-F69F-48FE-8D5A-9A5251641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5E71A-6AE3-45DD-9ACD-83D4114AA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0303241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种植义齿护理技术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种植义齿概述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种植义齿的护理技术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种植义齿的并发症及处理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种植义齿的未来展望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种植义齿概述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种植义齿是一种通过手术将人工材料制成的种植体植入牙槽骨中，以替代缺失的天然牙齿的治疗方法。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根据种植体的数量和位置，种植义齿可分为单颗种植牙、多颗种植牙和全口种植牙等类型。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种植义齿的历史与发展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种植义齿的概念起源于20世纪50年代，经过几十年的发展，已经成为一种成熟的治疗方法。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技术进步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随着材料科学、生物工程和医学技术的不断进步，种植义齿的技术也在不断改进和完善。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种植义齿的应用范围越来越广泛，不仅用于前牙缺失的修复，也逐渐应用于后牙缺失、牙列缺损和全口缺失等治疗。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种植义齿具有稳定性好、舒适度高、咀嚼效率高等优点，能够显著改善患者的口腔功能和外观。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种植义齿治疗周期较长，需要定期维护和复查，且治疗费用相对较高，对于一些患者可能存在一定的经济压力。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种植义齿的优势与局限性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局限性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种植义齿的护理技术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使用软毛牙刷和含氟牙膏，轻柔地清洁种植体和周围牙齿表面，避免使用牙签或牙线过度刺激种植体。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每日刷牙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饭后用温开水或淡盐水漱口，保持口腔清洁。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940" r="1394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避免吃过硬、过黏、过酸、过甜的食物，以免对种植体和周围组织造成损伤。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日常清洁护理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定期到医院进行口腔检查，一般建议每半年至一年进行一次。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检查种植体与周围组织的结合情况，以及牙龈健康状况，以便及时发现并处理问题。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医生会根据情况对种植体进行必要的清洁、抛光和上药等维护工作。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定期口腔检查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根据口腔健康状况，可能需要定期到医院进行洁牙，以清除牙结石和牙菌斑。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定期洁牙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更换配件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调整咬合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如种植体上的螺丝出现松动或脱落，需要及时到医院进行处理，以免影响种植体的稳定性。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如种植体与邻牙的咬合关系出现问题，应及时到医院进行调整，以避免过度磨损或咬合创伤。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专业护理与维护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https://d.book118.com/565030324131011123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2024-09-27T04:48:10.354</cp:lastPrinted>
  <dcterms:created xsi:type="dcterms:W3CDTF">2024-09-26T20:48:10Z</dcterms:created>
  <dcterms:modified xsi:type="dcterms:W3CDTF">2024-09-26T20:48:12Z</dcterms:modified>
</cp:coreProperties>
</file>