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05FB3-773E-4671-8E00-0EE7632C2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6B16D-19F9-4C10-8E0D-BAB36A1CC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33782-DAC3-4A48-BAA1-0F65AD7E5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D1C16-EB5B-4115-AD8F-C39C4EA2F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B6CECD-EB17-4CD4-A1A0-3BEA4FFDA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086DE8-8085-44B0-8B04-691857BE7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6C1CFF-4D42-417B-AF79-D48922B25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AE03B-2CD0-4C25-9C85-0BDE839ED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513C7-04E7-4831-AF50-8E9D69389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BD5C6-F2BB-4CD8-B70A-E863E460F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77B0B-3223-4D13-83A4-201268EA9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03130321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证券营销述职报告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存在的问题和不足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改进方案和实施计划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未来展望和计划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总结证券营销工作，评估营销效果，提出改进措施，提高业务水平。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市场竞争激烈，客户需求多元化，证券营销面临挑战和机遇。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公司会议室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公司领导、营销团队、相关部门负责人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证券营销工作全貌，包括客户开发、产品销售、市场推广等方面。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报告对象和范围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营销工作概述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在报告期内，实现了公司设定的营销目标，包括客户数量、销售额、市场份额等关键指标。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通过团队的努力和协作，成功完成了各项营销目标，实现了销售额的稳步增长和市场份额的提升。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报告期内，我们主要采用了线上和线下相结合的营销渠道，包括社交媒体、搜索引擎、电子邮件营销、电话营销、参加行业展会等方式。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针对不同的客户群体和市场环境，我们制定了差异化的营销策略，包括产品定价、促销活动、品牌推广等方面。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营销渠道和策略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营销团队建设和管理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在报告期内，我们加强了营销团队的建设，招聘了一批具有丰富经验和专业技能的营销人员，并进行了系统的培训。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团队管理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我们采用了科学的管理方法，包括制定明确的工作职责和目标、建立有效的激励机制、加强团队沟通和协作等方面，提高了团队的整体素质和执行力。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重点工作分析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通过多种渠道和手段，积极收集潜在客户信息，建立完善的客户信息数据库。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客户信息收集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客户关系建立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主动与客户保持联系，了解客户需求，提供个性化服务，建立长期稳定的客户关系。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关注客户反馈，及时调整服务策略，提升客户满意度和忠诚度。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客户开发和维护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深入了解公司证券产品特点、优势和风险，提高产品知识掌握程度。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产品知识培训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根据市场变化和客户需求，制定合适的销售策略，提高产品销售效果。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销售策略制定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积极参与和组织各类营销活动，扩大产品知名度和市场份额。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营销活动组织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产品推广和销售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https://d.book118.com/565031303211011040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2024-08-31T16:32:42.251</cp:lastPrinted>
  <dcterms:created xsi:type="dcterms:W3CDTF">2024-08-31T08:32:42Z</dcterms:created>
  <dcterms:modified xsi:type="dcterms:W3CDTF">2024-08-31T08:32:44Z</dcterms:modified>
</cp:coreProperties>
</file>