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8F0C5-CBA0-463D-926A-CB098164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3B050-5DE7-4117-AB96-0D8ACAAA6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26015-EBBE-4C81-BAC6-D5758C86C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18C0C-E046-4B58-B983-99E04F48D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24BCD-1F42-49C6-84C0-753928E51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F8648-A058-4C15-857C-E9C516ADA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948B9-B56B-4E48-9A31-3DBE7E30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9596E-35E5-45BC-AB50-70526200A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F43FF-F1F1-4FF0-BCC5-E7A10F77F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B7C4E-2CC0-4E74-8F56-502DCECEE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1C3B7-AB68-4A11-A471-CAABBAA0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32032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冠脉夹层护理PPT\n## 1.冠脉夹层的定义与病因\n### 1.1冠脉夹层的定义及分类\n### 1.2冠脉夹层的发病原因\n### 1.3冠脉夹层的风险因素\n## 2.冠脉夹层的临床表现与诊断\n### 2.1冠脉夹层的典型临床表现\n### 2.2冠脉夹层的辅助检查方法\n### 2.3冠脉夹层的诊断标准与鉴别诊断\n## 3.冠脉夹层的治疗策略\n### 3.1冠脉夹层的药物治疗\n### 3.2冠脉夹层的介入治疗\n### 3.3冠脉夹层的手术治疗\n## 4.冠脉夹层患者的护理干预\n### 4.1冠脉夹层患者的心理护理\n### 4.2冠脉夹层患者的生活护理\n### 4.3冠脉夹层患者的药物治疗护理\n## 5.冠脉夹层患者的康复指导\n### 5.1冠脉夹层患者的运动康复\n### 5.2冠脉夹层患者的饮食指导\n### 5.3冠脉夹层患者的定期随访与健康管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冠脉夹层护理PPT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冠脉夹层的定义与病因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冠脉夹层是一种心血管疾病</a:t>
                </a:r>
                <a:endParaRPr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发生在冠状动脉内的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血管壁夹层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导致血流受限或中断</a:t>
                </a:r>
                <a:endParaRPr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根据夹层的位置和范围分类</a:t>
                </a:r>
                <a:endParaRPr/>
              </a:p>
            </p:txBody>
          </p:sp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A型夹层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：累及冠状动脉近端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B型夹层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：累及冠状动脉远端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C型夹层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：累及冠状动脉全程</a:t>
                </a:r>
                <a:endParaRPr/>
              </a:p>
            </p:txBody>
          </p:sp>
          <p:sp>
            <p:nvSpPr>
              <p:cNvPr id="1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冠脉夹层的定义及分类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冠脉夹层的发病原因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病因尚不完全明确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动脉粥样硬化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遗传因素也可能参与其中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动脉粥样硬化斑块破裂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血液进入斑块与血管壁之间形成夹层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夹层不断扩大，导致血流受限或中断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86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高血压：长期高血压可能导致动脉壁变薄，增加夹层发生的风险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动脉粥样硬化：冠状动脉内有斑块形成，斑块破裂后容易引发夹层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吸烟：吸烟可导致血管收缩、炎症反应，增加夹层发生的风险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糖尿病：糖尿病患者血管壁容易受损，增加夹层发生的风险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高脂血症：血脂异常可导致血管壁变硬，增加夹层发生的风险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冠脉夹层的风险因素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冠脉夹层的临床表现与诊断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突发剧烈胸痛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疼痛部位：胸骨后或心前区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疼痛性质：撕裂样、压榨样或烧灼样</a:t>
                </a:r>
                <a:endParaRPr/>
              </a:p>
            </p:txBody>
          </p:sp>
          <p:sp>
            <p:nvSpPr>
              <p:cNvPr id="20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心肌缺血症状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</a:t>
                </a:r>
                <a:endParaRPr/>
              </a:p>
            </p:txBody>
          </p:sp>
          <p:sp>
            <p:nvSpPr>
              <p:cNvPr id="21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夹层累及其他器官时的表现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肢体瘫痪</a:t>
                </a:r>
                <a:endParaRPr/>
              </a:p>
            </p:txBody>
          </p:sp>
          <p:sp>
            <p:nvSpPr>
              <p:cNvPr id="21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冠脉夹层的典型临床表现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冠脉夹层的辅助检查方法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19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：表现为ST段抬高、T波倒置等心肌缺血改变</a:t>
                </a:r>
                <a:endParaRPr/>
              </a:p>
            </p:txBody>
          </p:sp>
          <p:cxnSp>
            <p:nvCxnSpPr>
              <p:cNvPr id="22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4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心肌酶学检查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：肌钙蛋白、肌酸激酶同工酶等指标升高，提示心肌损伤</a:t>
                </a:r>
                <a:endParaRPr/>
              </a:p>
            </p:txBody>
          </p:sp>
        </p:grpSp>
        <p:grpSp>
          <p:nvGrpSpPr>
            <p:cNvPr id="229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冠状动脉造影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：可见冠状动脉夹层部位和范围</a:t>
                </a:r>
                <a:endParaRPr/>
              </a:p>
            </p:txBody>
          </p:sp>
        </p:grpSp>
        <p:grpSp>
          <p:nvGrpSpPr>
            <p:cNvPr id="234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7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心脏超声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：评估心脏结构和功能，排除其他心脏疾病</a:t>
                </a:r>
                <a:endParaRPr/>
              </a:p>
            </p:txBody>
          </p:sp>
        </p:grpSp>
        <p:grpSp>
          <p:nvGrpSpPr>
            <p:cNvPr id="239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2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CT血管成像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：显示冠状动脉夹层部位和范围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冠脉夹层的诊断标准与鉴别诊断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根据典型临床表现和辅助检查结果进行诊断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冠状动脉造影是诊断的金标准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急性心肌梗死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不稳定型心绞痛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等疾病进行鉴别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根据病史、体格检查和辅助检查结果进行鉴别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冠脉夹层的治疗策略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抗凝治疗：使用肝素、低分子肝素等药物，防止血栓形成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抗血小板治疗：使用阿司匹林、氯吡格雷等药物，减少血小板聚集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降压治疗：使用ACEI、ARB、钙通道拮抗剂等药物，控制高血压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降脂治疗：使用他汀类药物，控制血脂水平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止痛治疗：使用非甾体抗炎药、镇痛药等，缓解疼痛症状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冠脉夹层的药物治疗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https://d.book118.com/565032032231011104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冠脉夹层护理PPT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2024-09-14T12:43:57.763</cp:lastPrinted>
  <dcterms:created xsi:type="dcterms:W3CDTF">2024-09-14T04:43:57Z</dcterms:created>
  <dcterms:modified xsi:type="dcterms:W3CDTF">2024-09-14T04:43:59Z</dcterms:modified>
</cp:coreProperties>
</file>