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6B153-A5CB-4985-A082-0B6D2F66F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7052C-1601-4070-947C-7038647C9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1C587-D8DF-4F5D-9142-E2DF5F70A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8A192-83AA-4554-83EE-7D6CB87A8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AEC721-0FBE-4923-B282-AC587989A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1CF286-C3D0-4CC8-A06D-6252960E7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99C530-BD6D-401E-9072-53453612C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6DC6B-590B-476B-8E84-AF9E8F4D2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418FD-E366-4859-A183-4317EA3A1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40334-B5DC-4AE7-A758-DF5B9AAE5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BC03E-CCE5-4287-8C10-8B38A7B07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342020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大学物理教程-光的干涉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光的干涉现象与基本原理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双缝干涉实验及其应用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薄膜干涉及其应用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劈尖干涉及其应用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光的干涉在现代科技中应用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光的干涉现象与基本原理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光具有波动性质，可以在真空中传播，也可以在介质中传播。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光是一种电磁波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光的波动性参数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122" r="2512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光的偏振现象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光波具有振幅、频率、波长和相位等参数，这些参数决定了光波的性质和传播行为。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光波是横波，具有偏振性质。通过偏振片可以选择性地让某个方向的光波通过。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光的波动性质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干涉现象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当两束或多束光波在空间某一点叠加时，它们的振幅相加，而光强则与振幅的平方成正比。如果两束光波的相位差是固定的，那么它们的光强就会呈现出周期性的变化，这种现象称为干涉。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干涉的分类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根据干涉产生的条件和特点，可以将干涉分为双缝干涉、薄膜干涉、牛顿环等多种类型。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干涉现象及其分类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产生干涉的两束光波必须满足频率相同、振动方向相同和相位差恒定的条件。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干涉条件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在干涉现象中，光强的分布呈现出明暗相间的条纹，这些条纹称为干涉图样。干涉图样的形状和间距取决于两束光波的相位差和振幅比。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干涉图样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干涉现象在光学测量、光学表面检测、光谱分析等领域有着广泛的应用。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干涉的应用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2083" r="320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干涉基本原理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产生干涉现象的光源需要具有单色性、稳定性和相干性。常见的光源有激光、单色光源等。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相干条件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对于非相干光源，可以通过分波前法或分振幅法将其转换为相干光源。相干条件包括光源的相干长度、相干时间和相干面积等。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相干性的保持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在实际应用中，需要采取措施保持光源的相干性，例如使用稳定的激光源、采用光学隔离技术等。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光源与相干条件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双缝干涉实验及其应用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观察屏幕上出现的干涉条纹，并记录条纹间距和形状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实验装置：激光源、双缝装置、屏幕、测量尺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打开激光源，调整激光束照射到双缝装置上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改变双缝间距或光源波长，重复实验并观察干涉条纹的变化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双缝干涉实验装置与步骤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58" r="9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3083" r="3308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干涉条纹等间距分布，且间距与光源波长和双缝间距有关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干涉条纹明暗交替，亮条纹对应光程差为波长的整数倍，暗条纹对应光程差为半波长的奇数倍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干涉条纹的可见度与光源的相干性有关，相干性越好，条纹越清晰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双缝干涉条纹特点分析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通过测量干涉条纹间距和双缝间距，可以计算出光源的波长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利用不同波长的光源进行双缝干涉实验，可以得到光源的波长分布和光谱信息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双缝干涉实验在光谱分析和光源性质研究中具有重要应用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双缝干涉在测量光源波长中应用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双缝干涉在光学表面反射相移中应用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当光从光学表面反射时，反射光与入射光之间存在相位差，导致反射光的干涉条纹与入射光的干涉条纹存在偏移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通过测量反射光与入射光干涉条纹的偏移量，可以确定光学表面的反射相移量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双缝干涉实验在光学表面反射相移的测量和研究中具有重要应用，可用于光学元件的设计和制造质量控制等领域。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薄膜干涉及其应用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当光照射在薄膜上时，由于光的波动性，光波在薄膜的前后两个表面反射后产生干涉现象。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薄膜干涉是基于光的波动性和叠加原理。当光波在薄膜的前后两个表面反射后，产生的反射光波在空间某一点叠加，形成加强或减弱的干涉现象。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薄膜干涉现象及原理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薄膜干涉原理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薄膜干涉现象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https://d.book118.com/565034202024011101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2024-09-09T09:26:49.631</cp:lastPrinted>
  <dcterms:created xsi:type="dcterms:W3CDTF">2024-09-09T01:26:49Z</dcterms:created>
  <dcterms:modified xsi:type="dcterms:W3CDTF">2024-09-09T01:26:51Z</dcterms:modified>
</cp:coreProperties>
</file>