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4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942FB-CDDF-460F-85EB-65DB56BBB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60A05-2BD1-4765-B710-D61C5DA0A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8ABD-42EB-4337-B928-D1D605F61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17AB4-A575-4925-BFE9-236F52905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FD564-9CF3-44F6-B83D-1851B5811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2630A-EE29-47DC-87F6-F2E3C247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8E6E84-217C-4CBD-ACBE-3470107CE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7862D-7410-4F1F-9501-3D7FC9D5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F28BE-2415-4D72-B098-C694D943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B7E38-655F-4907-9B4B-680874C79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91ECA-7FF5-44E3-8CA1-CF1D3391D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510" r:id="rId2"/>
    <p:sldLayoutId id="2147501511" r:id="rId3"/>
    <p:sldLayoutId id="2147501512" r:id="rId4"/>
    <p:sldLayoutId id="2147501513" r:id="rId5"/>
    <p:sldLayoutId id="2147501514" r:id="rId6"/>
    <p:sldLayoutId id="2147501515" r:id="rId7"/>
    <p:sldLayoutId id="2147501516" r:id="rId8"/>
    <p:sldLayoutId id="2147501517" r:id="rId9"/>
    <p:sldLayoutId id="2147501518" r:id="rId10"/>
    <p:sldLayoutId id="214750151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40320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一年级上阅读教学计划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阅读评价方式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阅读教师指导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阅读教学目标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培养阅读兴趣</a:t>
            </a:r>
            <a:endParaRPr lang="zh-CN" altLang="en-US"/>
          </a:p>
        </p:txBody>
      </p:sp>
      <p:sp>
        <p:nvSpPr>
          <p:cNvPr id="10489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激发学生阅读兴趣，培养阅读习惯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拓展学生阅读视野，增加阅读量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帮助学生掌握阅读方法，提高阅读理解能力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引导学生感受阅读的快乐，提高阅读体验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提高阅读能力</a:t>
            </a:r>
            <a:endParaRPr lang="zh-CN" altLang="en-US"/>
          </a:p>
        </p:txBody>
      </p:sp>
      <p:sp>
        <p:nvSpPr>
          <p:cNvPr id="104902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培养阅读思维和批判性思维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提高阅读速度和理解能力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培养阅读兴趣和阅读习惯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掌握正确的阅读姿势和阅读方法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培养阅读习惯</a:t>
            </a:r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激发阅读兴趣，引导学生主动阅读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培养良好的阅读习惯，如定时阅读、静心阅读等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提高学生的阅读速度和阅读理解能力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通过阅读丰富学生的语言积累和文化底蕴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https://d.book118.com/565040320042011100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一年级上阅读教学计划</vt:lpstr>
      <vt:lpstr>目录</vt:lpstr>
      <vt:lpstr>阅读教学目标</vt:lpstr>
      <vt:lpstr>培养阅读兴趣</vt:lpstr>
      <vt:lpstr>提高阅读能力</vt:lpstr>
      <vt:lpstr>培养阅读习惯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2024-09-07T23:48:29.915</cp:lastPrinted>
  <dcterms:created xsi:type="dcterms:W3CDTF">2024-09-07T15:48:29Z</dcterms:created>
  <dcterms:modified xsi:type="dcterms:W3CDTF">2024-09-07T15:48:32Z</dcterms:modified>
</cp:coreProperties>
</file>