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C68D-96C7-415C-AEAC-D71A96EA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009CD-6156-4D03-B8B6-27D37204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3D28F-9EAD-452F-8593-216ECAEBB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F5B44-CCEE-4445-B4CC-5AD3EBE90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2B8E0-823A-4414-9770-0403132CC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3C35B-6A04-4459-9D05-2EBF3E220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45421-C663-4186-8AA7-0804ED1E9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49461-F54A-42F2-83B1-F16AEAD09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D6D83-48F1-4621-9D84-A4ADD926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1F19E-13A1-47E1-95C5-438A4B12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CBBB4-ADE1-4C9D-8553-799881CD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42011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复方荆芥糖浆对急性扁桃体炎的治疗效果评价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复方荆芥糖浆成分及药理作用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急性扁桃体炎治疗方法比较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复方荆芥糖浆治疗急性扁桃体炎临床效果评价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安全性与耐受性评价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6" r="364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急性扁桃体炎的高发病率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现有治疗方法的不足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复方荆芥糖浆的潜在优势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急性扁桃体炎是常见的上呼吸道感染疾病，发病率较高，严重影响患者生活质量。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目前针对急性扁桃体炎的治疗方法主要包括抗生素治疗和对症治疗，但存在耐药性、副作用等问题。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复方荆芥糖浆作为一种中药制剂，具有清热解毒、消肿止痛等功效，可能在急性扁桃体炎治疗中发挥重要作用。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急性扁桃体炎概述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急性扁桃体炎主要由细菌或病毒感染引起，常见致病菌包括链球菌、葡萄球菌等。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患者通常表现为高热、咽痛、扁桃体肿胀和化脓等症状。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根据临床症状、体格检查和实验室检查等结果进行诊断。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复方荆芥糖浆简介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具有清热解毒、消肿止痛、抗菌抗病毒等作用。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一般建议成人每次口服10-20毫升，一日3次，儿童酌减。具体用法用量需遵医嘱。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复方荆芥糖浆主要由荆芥、防风、薄荷等中药组成。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复方荆芥糖浆成分及药理作用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荆芥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薄荷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桔梗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甘草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主要成分介绍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为桔梗科植物桔梗的干燥根，具有宣肺、祛痰、利咽、排脓等功效。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为唇形科植物薄荷的全草或叶，具有疏散风热、清利头目、利咽透疹、疏肝行气等作用。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为唇形科植物荆芥的干燥地上部分，具有解表散风、透疹、消疮等功效。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为豆科植物甘草的干燥根和根茎，具有补脾益气、清热解毒、祛痰止咳、缓急止痛、调和诸药等作用。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镇咳祛痰作用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甘草等成分还具有镇咳祛痰作用，可以帮助患者减轻咳嗽症状，促进痰液排出。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荆芥、薄荷等成分具有抗病毒作用，可以抑制病毒复制和传播，减轻病毒对扁桃体的刺激和损伤。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桔梗、甘草等成分具有抗炎作用，可以减轻扁桃体炎症反应，缓解扁桃体肿胀和疼痛。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起效快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复方荆芥糖浆中的药物成分能够迅速作用于扁桃体，快速缓解急性扁桃体炎引起的疼痛和不适感。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经过临床试验证明，复方荆芥糖浆对急性扁桃体炎的治疗效果显著，能够明显改善患者的临床症状和体征。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复方荆芥糖浆中的药物成分均为天然草本植物提取物，安全性高，不良反应少，适合广大患者使用。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急性扁桃体炎治疗方法比较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使用广谱抗生素，如青霉素、头孢类药物等，消除细菌感染。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如解热镇痛、局部消炎等，缓解症状。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卧床休息，多饮水，保持大便通畅等。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一般治疗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荆芥、防风等中药成分具有清热解毒作用，有助于消除炎症。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清热解毒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糖浆中的药物成分能够缓解扁桃体肿胀和疼痛。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消肿止痛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总有效率和痊愈率较高，且副作用较小。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总体疗效好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复方荆芥糖浆治疗优势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https://d.book118.com/565042011324011101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2024-09-10T12:05:26.917</cp:lastPrinted>
  <dcterms:created xsi:type="dcterms:W3CDTF">2024-09-10T04:05:26Z</dcterms:created>
  <dcterms:modified xsi:type="dcterms:W3CDTF">2024-09-10T04:05:29Z</dcterms:modified>
</cp:coreProperties>
</file>