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C682E-BA59-48D1-8544-18EB86E2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AF388-3542-4218-B1BE-53C8A2663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26FC6-4BF9-4F62-AD3C-E88C7B331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63559-8940-4CFD-9E55-5052F36E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27A92-2F5A-4911-8389-63D85879B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5395E-1107-4D1A-AE15-B0F6263F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60328E-5AA0-4E2A-8384-CA6799798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F73C9-AED5-4640-856D-053FC9086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04A61-3725-4447-84D8-18F486C9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266AF-CE77-40D0-8763-F4BF31519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E07FD-9D43-45F9-BF61-040686374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44030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半导体元件生产的简易流程课件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半导体元件简介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半导体元件生产流程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半导体元件简介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半导体的导电能力介于导体和绝缘体之间，其特性包括热敏性、光敏性和掺杂性。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半导体的导电能力随着温度、光照和掺杂物的不同而发生变化，这些特性使得半导体在电子器件中具有广泛的应用。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半导体的定义与特性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半导体元件广泛应用于通信、计算机、消费电子、工业控制等领域。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信领域，半导体元件用于制造各种通信设备，如手机、基站等；在计算机领域，半导体元件是计算机硬件的核心组成部分，如CPU、内存等；在消费电子领域，半导体元件广泛应用于电视、音响、游戏机等产品；在工业控制领域，半导体元件用于各种传感器、控制器和执行器的制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半导体元件的应用领域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半导体元件的发展历程经历了晶体管的发明、集成电路的出现、微电子技术的进步等重要阶段。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的发明是半导体技术发展的里程碑，随后集成电路的出现将多个晶体管集成在一个芯片上，大大推动了半导体技术的发展。随着微电子技术的进步，半导体元件的尺寸不断缩小，性能不断提高，为现代电子工业的发展奠定了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半导体元件的发展历程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半导体元件生产流程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原材料准备是半导体元件生产的第一步，涉及选择和采购用于制造元件的原材料。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这一阶段包括确定所需的原材料，如硅片、气体、化学品等，并确保其质量和纯度符合生产标准。原材料的质量直接影响最终产品的性能和可靠性。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48" r="219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清洗是为了去除原材料表面的杂质和污染物，而切割则是将大块的原材料加工成适合后续加工的小片。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在清洗过程中，使用特定的化学试剂和工艺去除硅片上的微粒、有机物和其他污染物。切割则通常使用激光或机械方法将大块硅片切割成更小的片，以便于后续的加工和制造。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清洗与切割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氧化是将硅片表面转化为二氧化硅的过程，而蒸发则是将材料加热至气态并沉积在硅片表面的过程。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氧化过程通过与氧反应将硅片表面转化为二氧化硅层，这层二氧化硅层可以保护硅片免受进一步的化学反应和环境影响。蒸发过程是将所需材料加热至气态，然后将其沉积在硅片表面，形成所需的薄膜。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氧化与蒸发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https://d.book118.com/565044030133011040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2024-08-31T12:00:59.550</cp:lastPrinted>
  <dcterms:created xsi:type="dcterms:W3CDTF">2024-08-31T04:00:59Z</dcterms:created>
  <dcterms:modified xsi:type="dcterms:W3CDTF">2024-08-31T04:01:01Z</dcterms:modified>
</cp:coreProperties>
</file>