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DBC1DC9-7127-4BF8-BB39-599CC4222FC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58BDB-901E-410F-8247-0DA00A419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96730-4FD1-478B-A8AE-FAA4B78D3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7BB71-FC4C-4B0C-B00F-1E7239651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F79B0-7AAC-4A86-826C-EC57F3626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D59369-9B6C-43B2-ADA7-A7EA4A0EF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74B428-B058-4429-9AC0-3F918E2A9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A25D16-CE23-43B0-95E7-65996AD1C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73B03-E5D1-431B-A643-B79831BCD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C3626-6069-41C9-94B5-75F15D304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59F1B-18FB-41B9-AE11-F72069C85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C1D09-D18E-4C6D-BB00-9C1936E69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835954F-DEA1-4F2C-BBF2-6DD34EF58A1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E97C18D-742A-4869-97CB-793A9AC6F24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4403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企业风险管理的风险规划和策略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风险识别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企业风险管理是指企业为了实现目标，有效识别、评估和应对各种内外部风险的过程。这包括风险规划、识别、评估、应对和监控等环节，是企业长期稳健发展的重要保障。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优化企业决策流程，减少盲目性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提高决策质量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有效管理风险，确保企业价值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保护资产利益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有效规避潜在风险，增加可预见性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降低不确定性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整体考虑，综合管理风险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一体化管理原则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责任明确，风险自负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风险自担原则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分级管理，多方参与风险控制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风险多级负责原则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识别潜在风险因素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分析影响程度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评估风险概率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风险应对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制定风险处理方案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实施风险控制措施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制定风险管理策略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确定风险管理目标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风险管理是企业为了实现目标，有效识别、评估和应对各种内外部风险的过程。这一过程包括风险规划、识别、评估、应对和监控等环节，对企业发展至关重要。通过科学合理的风险管理，企业可以更好地应对市场变化和挑战，确保长期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风险规划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风险规划概述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风险规划是企业风险管理的第一步，旨在明确风险管理的目标、范围和方法。通过风险规划，企业可以有效识别和管理潜在的风险，从而提前制定相应措施应对可能出现的问题。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风险规划步骤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明确风险规划的目的和目标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确定风险管理目标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建立企业风险管理的基本原则和规范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制定风险管理政策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明确各部门在风险管理中的职责和义务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确定风险管理的责任部门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详细规划风险管理的具体实施步骤和时间表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制定风险管理计划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风险规划工具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评估企业内部优势、劣势，外部机会、威胁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SWOT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用可视化工具展示风险的概率和影响程度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风险矩阵分析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分析政治、经济、社会、技术、环境、法律因素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PESTEL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企业对风险和风险管理的态度和价值观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影响员工对风险的认知和处理方式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风险管理框架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制定和实施风险管理的组织结构和流程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确保风险管理有效运作和持续改进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风险规划关键要素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风险承受能力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企业能够承受的最大风险程度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影响企业未来发展的关键因素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规划是企业风险管理中至关重要的一环，通过明确目标、制定政策、确定责任部门和计划实施，可以有效帮助企业识别、评估和应对各种风险。同时，重视风险承受能力、文化建设和管理框架的建立也是确保风险管理有效的关键要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风险识别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风险识别方法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风险识别是企业风险管理的第一步，常用方法包括专家访谈、问卷调查、头脑风暴和事件树分析。这些方法可以帮助企业全面、系统地识别潜在风险。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风险识别工具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图形展示风险关系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树状图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分析问题根本原因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鱼骨图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描述事件发展路径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事件树图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标记重要信息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标志图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风险识别实例分析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风险识别实例可以帮助企业更好地理解潜在风险。常见的风险包括金融市场泡沫、自然灾害和供应链中断。通过案例分析，企业可以学习他人经验，规避风险。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风险识别的挑战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难以获取全面信息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信息不对称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某些风险未被发现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潜在风险被忽视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多重风险相互作用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复杂的风险交互影响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树状图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直观展示风险关系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便于团队理解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金融市场泡沫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市场泡沫持续时间较长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公司风险较高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信息不对称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信息来源不完整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导致决策错误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综合评价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专家访谈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能够获得专业意见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提高风险识别准确性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风险识别是企业风险管理的基础，通过科学方法和工具识别风险，可以帮助企业预防和减轻风险带来的损失。挑战在于信息不对称和复杂的风险交互影响，企业需要不断提升风险识别能力。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https://d.book118.com/565044031014011130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企业风险管理的风险规划和策略</vt:lpstr>
      <vt:lpstr>目录</vt:lpstr>
      <vt:lpstr>第1章 企业风险管理概述</vt:lpstr>
      <vt:lpstr> </vt:lpstr>
      <vt:lpstr>企业风险管理重要性</vt:lpstr>
      <vt:lpstr>企业风险管理原则</vt:lpstr>
      <vt:lpstr>企业风险管理流程</vt:lpstr>
      <vt:lpstr>企业风险管理概述</vt:lpstr>
      <vt:lpstr>第2章 风险规划</vt:lpstr>
      <vt:lpstr> </vt:lpstr>
      <vt:lpstr>风险规划步骤</vt:lpstr>
      <vt:lpstr>风险规划工具</vt:lpstr>
      <vt:lpstr>风险规划关键要素</vt:lpstr>
      <vt:lpstr>总结</vt:lpstr>
      <vt:lpstr>第3章 风险识别</vt:lpstr>
      <vt:lpstr> </vt:lpstr>
      <vt:lpstr>风险识别工具</vt:lpstr>
      <vt:lpstr> </vt:lpstr>
      <vt:lpstr>风险识别的挑战</vt:lpstr>
      <vt:lpstr>综合评价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2024-09-29T15:00:26.343</cp:lastPrinted>
  <dcterms:created xsi:type="dcterms:W3CDTF">2024-09-29T07:00:26Z</dcterms:created>
  <dcterms:modified xsi:type="dcterms:W3CDTF">2024-09-29T07:00:28Z</dcterms:modified>
</cp:coreProperties>
</file>