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14251-ADB8-47F2-AFC5-19A24D09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ED3AB-79BB-4A35-B6D7-B20D7100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CEB7F-CE4C-4AC7-806B-0F42EFCE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72EC7-9D59-41D5-9B28-2B1F3154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DC132-6737-448F-B024-17D1151E9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A6AE5-7613-436D-B0E2-09B91BB94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08F38-1B38-4BC1-A24B-AC7D489E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ABEDA-4B7C-4784-8570-234465BD6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63577-6C6D-44D6-8DA2-5ECBF589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27B2-1DB0-4495-992C-9AA41C1C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CCA1-04A3-4299-9561-C835A6C9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4124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机房环境监测系统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监测参数与设备配置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数据采集、传输与处理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安装调试与运行维护管理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应用案例展示及效果评估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一种用于实时监测机房内环境参数，确保机房设备安全稳定运行的智能化管理系统。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机房环境监测系统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包括温度、湿度、空气质量、噪声、漏水、门禁等。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环境参数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机房环境监测系统定义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提高运维效率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通过传感器和智能设备对机房环境进行实时监测，确保机房内环境参数处于安全范围内。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通过对历史数据的分析，可以预测机房环境的变化趋势，为机房管理和维护提供科学依据。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当机房环境出现异常时，系统能够及时发出预警，通知管理人员进行处理，避免设备损坏和数据丢失。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实现机房环境的自动化监测和管理，减轻运维人员的工作负担，提高运维效率。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86" r="10386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适用于各类计算机房、数据中心、通信基站等需要监测环境的场所。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机房管理员、运维人员、系统集成商等。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监测参数与设备配置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通过温湿度传感器实时采集机房内的温度和湿度数据。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将采集到的数据通过显示屏或远程监控平台进行实时展示。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设定温湿度的安全范围，一旦超出范围则触发报警，通知管理人员及时处理。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温湿度监测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通过空气质量传感器实时监测机房内的PM2.5、甲醛、TVOC等有害物质的含量。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将采集到的数据通过显示屏或远程监控平台进行实时展示。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设定空气质量的安全标准，一旦有害物质含量超标则触发报警。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48" r="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噪声监测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通过噪声传感器实时采集机房内的噪声数据。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将采集到的数据通过显示屏或远程监控平台进行实时展示。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设定噪声的安全范围，一旦超出范围则触发报警。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通过光照度传感器实时采集机房内的光照强度数据。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将采集到的数据通过显示屏或远程监控平台进行实时展示。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设定光照度的安全范围，一旦超出范围则触发报警。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光照度监测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传感器选择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显示与报警设备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远程监控平台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设备配置建议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采用高性能的数据采集与处理模块，确保数据的实时性和准确性。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选择清晰度高、响应速度快的显示屏和声音响亮、易于辨别的报警器，确保管理人员能够及时获取报警信息并作出处理。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建立远程监控平台，实现数据的远程查看、分析和报警功能，提高管理效率。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根据实际需求选择高精度、高稳定性的传感器，确保数据的准确性和可靠性。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数据采集、传输与处理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通过温度、湿度、烟雾等传感器，实时监测机房环境参数。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利用摄像头捕捉机房图像，通过图像识别技术判断环境状态。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日志分析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收集机房设备日志数据，进行挖掘分析以获取环境相关信息。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数据采集方式选择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通过网线或光纤等有线方式，将数据传输至数据中心进行处理。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利用Wi-Fi、ZigBee等无线通信技术，实现数据的实时传输。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借助物联网平台，将传感器数据、图像识别结果等汇总至统一的数据中心。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数据传输技术探讨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对收集到的原始数据进行预处理，去除重复、无效数据，提高数据质量。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从清洗后的数据中提取出与环境监测相关的特征，如温度、湿度等。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运用统计学、机器学习等方法对提取的特征进行分析，发现潜在问题并预警。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将分析结果以图表、图像等形式展示，便于管理人员直观了解机房环境状况。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数据处理方法介绍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系统架构与功能实现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https://d.book118.com/565044124213011101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2024-09-10T02:11:32.000</cp:lastPrinted>
  <dcterms:created xsi:type="dcterms:W3CDTF">2024-09-09T18:11:32Z</dcterms:created>
  <dcterms:modified xsi:type="dcterms:W3CDTF">2024-09-09T18:11:34Z</dcterms:modified>
</cp:coreProperties>
</file>