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7CA9B-17BA-457F-A990-054D27230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BA6D0-E97B-4D3B-83FE-05A5BE3F3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95E68-6777-4BC0-9CD0-AC03343BC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34AB2-1BC4-400C-B74A-4F486E4E0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0120FF-1F53-4905-AB50-3BFDA26CE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40324-EECE-4090-9B35-6FE04DEBD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76EC8-9C18-43B2-9B72-599FC6062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831B2-5858-4BA7-B30A-665D9C437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562F4-A054-4D75-83FD-8A51C5F99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A71BD-CEF4-448A-B477-0DA9D671D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C5EBB-CD0E-4925-B8E1-D49822E0B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044231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胆囊穿孔术后护理\n## 1.胆囊穿孔术后护理概述\n### 1.1胆囊穿孔的定义与原因\n### 1.2胆囊穿孔术后的护理重要性\n### 1.3胆囊穿孔术后护理的目标与期望\n## 2.胆囊穿孔术后护理措施\n### 2.1术后观察与生命体征监测\n### 2.2伤口护理与感染预防\n### 2.3疼痛管理与舒适护理\n## 3.胆囊穿孔术后并发症的预防与护理\n### 3.1胆汁泄漏的预防与护理\n### 3.2腹腔感染的预防与护理\n### 3.3肺部感染的预防与护理\n## 4.胆囊穿孔术后的康复指导\n### 4.1饮食调整与营养支持\n### 4.2活动与运动指导\n### 4.3心理康复与情绪管理\n## 5.胆囊穿孔术后护理的案例分析\n### 5.1成功案例分析\n### 5.2并发症预防与护理案例分析\n### 5.3康复指导案例分析\n## 6.胆囊穿孔术后护理的未来展望\n### 6.1护理技术的发展与应用\n### 6.2护理模式的创新与实践\n### 6.3患者自我管理的提升与参与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胆囊穿孔术后护理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胆囊穿孔术后护理概述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胆囊炎是导致胆囊穿孔的主要原因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其他原因包括胆结石、创伤、肿瘤等</a:t>
                </a:r>
                <a:endParaRPr/>
              </a:p>
            </p:txBody>
          </p:sp>
          <p:sp>
            <p:nvSpPr>
              <p:cNvPr id="2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胆囊穿孔是指胆囊壁破裂，导致胆汁泄漏到腹腔的一种病状</a:t>
                </a:r>
                <a:endParaRPr/>
              </a:p>
            </p:txBody>
          </p:sp>
          <p:sp>
            <p:nvSpPr>
              <p:cNvPr id="2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胆汁泄漏可引起腹膜炎、脓肿等严重并发症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影响消化功能，导致消化不良、腹泻等症状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长期不治疗可导致胆囊癌变</a:t>
                </a:r>
                <a:endParaRPr/>
              </a:p>
            </p:txBody>
          </p:sp>
          <p:sp>
            <p:nvSpPr>
              <p:cNvPr id="2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胆囊穿孔的危害</a:t>
                </a:r>
                <a:endParaRPr/>
              </a:p>
            </p:txBody>
          </p:sp>
          <p:sp>
            <p:nvSpPr>
              <p:cNvPr id="2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胆囊穿孔的定义与原因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术后护理对于患者的康复至关重要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术后护理可以及时发现并处理潜在问题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观察生命体征，监测病情变化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疼痛管理，提高患者舒适度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预防感染，确保手术效果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胆囊穿孔术后的护理重要性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胆囊穿孔术后护理的目标与期望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提高患者生活质量，恢复日常生活能力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教育患者如何进行自我管理，预防复发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术后护理的期望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患者能够按时出院，回归家庭和社会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患者能够掌握自我护理方法，预防并发症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患者能够保持良好的心理状态，积极应对康复过程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胆囊穿孔术后护理措施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术后观察与生命体征监测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术后密切观察患者的生命体征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监测心率、血压、呼吸、体温等指标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注意患者的精神状态，观察有无意识障碍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发现异常情况及时处理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如生命体征不稳定，及时报告医生处理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如出现并发症症状，及时采取相应护理措施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保持伤口清洁干燥，防止感染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定期更换伤口敷料，保持伤口清洁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注意观察伤口有无红肿、渗液等感染症状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遵医嘱使用抗生素，预防感染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按照医生建议使用抗生素，按时给药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观察患者有无药物过敏反应，如有异常及时报告医生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伤口护理与感染预防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采取有效的疼痛管理措施</a:t>
                </a:r>
                <a:endParaRPr/>
              </a:p>
            </p:txBody>
          </p:sp>
          <p:sp>
            <p:nvSpPr>
              <p:cNvPr id="2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遵医嘱使用镇痛药物，如患者需要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采用非药物止痛方法，如冷敷、按摩等</a:t>
                </a:r>
                <a:endParaRPr/>
              </a:p>
            </p:txBody>
          </p:sp>
          <p:sp>
            <p:nvSpPr>
              <p:cNvPr id="2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提供舒适的护理环境</a:t>
                </a:r>
                <a:endParaRPr/>
              </a:p>
            </p:txBody>
          </p:sp>
          <p:sp>
            <p:nvSpPr>
              <p:cNvPr id="3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保持病房整洁、安静，减少噪音干扰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关心患者需求，提供必要的帮助</a:t>
                </a:r>
                <a:endParaRPr/>
              </a:p>
            </p:txBody>
          </p:sp>
          <p:sp>
            <p:nvSpPr>
              <p:cNvPr id="3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疼痛管理与舒适护理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胆囊穿孔术后并发症的预防与护理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胆汁泄漏的预防与护理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保持引流管的通畅，防止胆汁泄漏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定期检查引流管是否通畅，如有堵塞及时处理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引流瓶的位置要低于切口，防止胆汁逆流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观察胆汁引流量及颜色，及时发现异常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注意记录胆汁引流量，观察有无增多或减少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观察胆汁颜色，如有异常及时报告医生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严格执行无菌操作，防止感染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医护人员洗手消毒，遵守操作规程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保持伤口清洁，定期更换敷料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观察患者体温及腹部症状，及时发现感染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注意观察患者体温变化，如有发热及时报告医生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注意观察患者腹部症状，如腹痛、压痛等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腹腔感染的预防与护理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肺部感染的预防与护理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鼓励患者进行有效咳嗽，预防肺部感染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教会患者正确的咳嗽方法，必要时给予协助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保持室内空气流通，减少空气中的细菌含量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定期翻身拍背，预防肺部感染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根据患者病情，定期进行翻身拍背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观察患者呼吸状况，如有异常及时报告医生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https://d.book118.com/565044231023011111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胆囊穿孔术后护理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2024-09-16T18:42:58.791</cp:lastPrinted>
  <dcterms:created xsi:type="dcterms:W3CDTF">2024-09-16T10:42:58Z</dcterms:created>
  <dcterms:modified xsi:type="dcterms:W3CDTF">2024-09-16T10:43:00Z</dcterms:modified>
</cp:coreProperties>
</file>