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DA643-1851-4077-A61C-7E13D52D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4A2C1-CF0A-4B45-91F4-278151BC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9110F-03F7-4AD1-B7AC-1166F687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912B5-E389-4838-BC3D-E1763992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8135F-6EFD-4E84-874F-56199EB4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7EF45-AFF8-4A87-AB13-AF037C34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EDAF9-07A6-4E51-8A35-FDFBF279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ECE1D-5872-4656-898D-6C6A9580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9194D-5646-4413-9924-CD80D379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9669F-7923-446E-82C5-64798FA77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DDF6B-2442-441C-8D2B-11053544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0112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网络公司的年终个人工作总结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对公司发展的建议与展望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下一年度工作计划与目标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作为项目A的核心成员，我负责了需求分析、系统设计和开发工作。通过与团队成员的紧密合作，我们按计划完成了项目A的开发任务，并成功上线运营。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项目B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在项目B中，我担任了项目经理的角色，负责整体的项目管理和协调工作。在项目B的开发过程中，我们遇到了一些技术难题，但在团队的共同努力下，我们克服了困难，按时完成了项目B的开发任务。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72" r="335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42" r="3634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负责网站的内容维护和更新工作。在过去的一年里，我定期更新了网站内容，保证了网站信息的准确性和时效性。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参与公司内部系统的开发和维护工作。我与其他开发人员合作，完成了系统的升级和修复工作，提高了系统的稳定性和性能。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创新点一：在项目A的开发过程中，我提出了一种新的算法，优化了系统的性能，提高了用户体验。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创新点二：在项目B中，我引入了一种新的技术框架，使得开发过程更加高效，减少了开发时间和成本。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总体来说，过去一年的工作取得了一定的成绩，但也存在一些不足之处。在未来的工作中，我将继续努力，提高自己的专业技能和工作效率，为公司的发展贡献更多的力量。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我通过参加内部培训和自主学习，提高了自己的技术水平，掌握了最新的网络技术和工具，能够更好地应对工作中的挑战。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熟练掌握公司业务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通过不断学习和实践，我深入了解了公司的业务模式、产品特点和市场定位，能够熟练地为客户提供专业的服务和解决方案。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提升数据分析能力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我通过参与公司内部数据分析和挖掘项目，提高了自己的数据分析能力，能够从海量数据中提取有价值的信息，为公司的业务决策提供支持。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业务能力提升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在工作中，我注重与团队成员保持良好的沟通与协作，及时了解彼此的工作进展和困难，共同解决问题，提高了整个团队的协同作战能力。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增强沟通协调能力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我通过参与公司内部的各种团队协作项目，培养了团队合作精神，明白了只有相互支持、共同努力才能取得更好的业绩。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为了更好地与团队成员协作，我注重提高自己的时间管理能力，合理安排工作进度，确保项目按时完成。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提高时间管理能力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6" b="112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42" r="1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学会带领团队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在担任团队负责人期间，我学会了如何带领团队朝着共同的目标努力，激发团队成员的积极性和创造力，共同完成工作任务。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培养战略眼光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通过参与公司高层会议和战略规划，我学会了从宏观角度看待问题，培养了自己的战略眼光和决策能力。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提高解决问题能力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在面对团队和工作中遇到的问题时，我学会了分析问题、提出解决方案并组织实施的能力，能够迅速应对各种突发状况。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https://d.book118.com/565101121033011111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2024-09-16T20:32:56.218</cp:lastPrinted>
  <dcterms:created xsi:type="dcterms:W3CDTF">2024-09-16T12:32:56Z</dcterms:created>
  <dcterms:modified xsi:type="dcterms:W3CDTF">2024-09-16T12:32:58Z</dcterms:modified>
</cp:coreProperties>
</file>