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231141-A895-40AA-9417-AA36FE9DE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A5355-46F1-49F2-9814-3EE59ACF46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59A4A6-4F72-41CD-89AD-3FAF55F4E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6F27D6-EB6F-4F58-898A-7456146A87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33235B-30BA-48D9-A8CF-EDF25D1E84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B63634-A67A-4139-9B12-92C004E0A6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3EBD6C-240A-424D-AEE1-1B0D2383A5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09381-007D-461D-9DC9-76637BB9A1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D7F18C-7712-4303-98D5-59CB1D657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57D5F-BA27-4DC6-B6ED-55BF4F604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B6F3E-CE12-4A51-AA4B-37208323C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01312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汇报时间：</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煤场安全管理制度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煤场安全管理概述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煤场安全管理制度</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煤场安全风险评估与控制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煤场安全事故应急预案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煤场安全事故案例分析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煤场安全管理的持续改进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煤场安全管理概述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目标</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煤场安全管理是指对煤场作业过程中的安全风险进行识别、评估、控制和监督的一系列活动，旨在保障作业人员的生命安全和身体健康，以及企业的财产安全。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建立科学、规范、有效的安全管理制度，提高煤场作业的安全水平，预防和减少安全事故的发生，保障企业的正常生产和经营。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5" r="258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保障员工生命安全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维护企业声誉和形象</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提高生产效率和经济效益</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有效的煤场安全管理制度能够最大限度地减少作业过程中的安全风险，避免人员伤亡和职业病的发生，保障员工的生命安全。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安全事故的发生会对企业的声誉和形象造成严重影响，而有效的安全管理则能够提升企业的社会形象和市场竞争力。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安全事故的发生往往会导致生产中断和资源浪费，而有效的安全管理则能够提高生产效率和经济效益。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煤场安全管理经历了从无到有、从简单到复杂的发展过程，最初的安全管理主要依靠经验和直觉，而现代的安全管理则更加科学和规范。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随着科技的不断进步和应用，煤场安全管理也在不断发展和完善。未来，煤场安全管理将更加注重智能化、信息化和标准化的发展，以提高安全管理的效率和效果。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煤场安全管理的历史与发展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煤场安全管理制度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煤场应定期进行安全检查，包括设备设施、作业环境、人员操作等，确保各项安全措施得到有效执行。</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除了定期检查外，煤场还应进行不定期的抽查，以补充定期检查的不足，提高安全管理的效果。</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每次检查都应做好详细记录，包括检查时间、检查人员、发现问题及处理意见等，以便于后续追踪和总结。</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定期检查</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不定期抽查</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检查记录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岗前培训</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在职培训</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培训考核</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安全培训制度</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对于在职员工，应定期进行安全培训，提高员工的安全意识和应对突发事件的能力。</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培训结束后，应对员工进行考核，确保员工真正掌握了安全知识和技能。</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新员工在上岗前应接受安全培训，了解煤场的安全规定和操作规程，确保具备必要的安全知识和技能。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25" r="17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一旦发生安全事故，应立即报告上级领导和相关部门，以便及时采取措施防止事故扩大。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及时报告</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事故发生后，应详细记录事故经过、原因、损失等信息，为后续的事故分析和整改提供依据。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详细记录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事故报告后，应对事故进行深入分析，找出事故原因，制定整改措施，防止类似事故再次发生。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安全事故报告制度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125" r="19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奖励与惩罚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对于在安全管理中表现突出的个人或团队，应给予适当的奖励；对于违反安全规定的个人或团队，应进行惩罚。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煤场应明确各级管理人员和员工的安全职责，确保每个人都清楚自己的安全责任。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责任追究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一旦发生安全事故，应按照安全责任制度追究相关人员的责任，对于失职行为应严肃处理。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安全责任制度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安全考核应包括设备设施、作业环境、人员操作等多个方面，确保全面评估煤场的安全状况。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考核周期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应根据实际情况确定考核周期，可以是季度考核、年度考核等，以便及时发现问题并进行整改。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考核结果运用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考核结果应作为员工绩效评价的重要依据，同时也可以作为安全管理改进的参考。对于考核不合格的员工或团队，应进行整改并重新考核。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煤场安全风险评估与控制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500" r="13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风险识别是煤场安全管理的重要环节，通过对煤场作业过程中可能存在的危险源进行识别，为后续的风险评估和控制提供基础。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风险识别包括对煤场作业环境、设备设施、人员操作等方面的检查，以及历史事故的分析和总结。通过风险识别，能够全面了解煤场存在的潜在危险，为后续的风险评估和制定控制措施提供依据。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https://d.book118.com/565101312022011121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2024-09-23T23:17:53.886</cp:lastPrinted>
  <dcterms:created xsi:type="dcterms:W3CDTF">2024-09-23T15:17:53Z</dcterms:created>
  <dcterms:modified xsi:type="dcterms:W3CDTF">2024-09-23T15:17:55Z</dcterms:modified>
</cp:coreProperties>
</file>