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623A8A-81A3-46C6-87B2-E1AABCC1A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15F922-6AD2-4DEC-BDF2-1CB4E3DF03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9BD834-1500-4116-8F8F-1DD37F2F9C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2D14D7-A204-4C07-8946-2DBA2FB356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BBF590-7215-4BFD-BAD4-51EBFE8268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E55791-D6F0-4922-BCDA-326B53EFB8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CC5CBB-CCB6-4A2E-B7B3-C51C413A46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0731B7-6506-47F7-815C-90FD341BB2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EF576A-6A5B-48EB-A136-A2FC67FA19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62BC2D-8CBC-4E14-88A8-2D8DE5462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5A7B0B-1532-4525-8714-6FFE9537D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10214301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PLM系统简介课件</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PLM系统概述</a:t>
            </a:r>
          </a:p>
          <a:p>
            <a:r>
              <a:t>PLM系统架构与组成</a:t>
            </a:r>
          </a:p>
          <a:p>
            <a:r>
              <a:t>PLM系统实施方法论</a:t>
            </a:r>
          </a:p>
          <a:p>
            <a:r>
              <a:t>PLM系统在产品设计阶段应用</a:t>
            </a:r>
          </a:p>
          <a:p>
            <a:r>
              <a:t>PLM系统在制造过程阶段应用</a:t>
            </a:r>
          </a:p>
          <a:p>
            <a:r>
              <a:t>PLM系统在供应链管理阶段应用</a:t>
            </a:r>
          </a:p>
          <a:p>
            <a: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PLM（Product Lifecycle Management，产品生命周期管理）系统是一种应用于企业产品全生命周期管理的综合性信息化解决方案。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起源于20世纪80年代，随着CAD、CAE、CAM等技术的发展，逐渐形成了以产品数据为核心的管理体系。进入21世纪后，随着互联网、大数据、云计算等技术的快速发展，PLM系统不断升级和完善，成为企业实现数字化转型的重要工具。</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发展历程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实现产品数据的统一存储、版本控制、权限管理等，确保数据的完整性、一致性和安全性。</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产品数据管理</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提供先进的仿真技术，支持产品性能分析和优化。</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仿真与优化</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支持产品研发、设计、生产、销售等全流程管理，提高流程协同效率。</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流程管理</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对项目进度、成本、质量等进行全面管理，确保项目按计划顺利进行。</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支持多人在线协同设计，提高设计效率和质量。</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协同设计</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PLM系统核心功能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降低生产成本</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通过精细化管理和优化生产流程，降低生产成本和浪费。</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提高产品研发效率</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通过优化研发流程、提高设计效率等方式，缩短产品研发周期。</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提升产品质量</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通过严格的质量管理和仿真优化，提高产品质量和可靠性。</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促进企业数字化转型</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作为企业数字化转型的重要工具，推动企业在研发、生产、销售等各个环节实现数字化升级。</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加强供应链协同</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实现与供应商、销售商等合作伙伴的协同工作，提高供应链整体效率。</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PLM系统应用价值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PLM系统架构与组成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485" r="248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总体架构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分层架构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PLM系统通常采用分层架构，包括用户界面层、业务逻辑层和数据访问层，以实现高内聚低耦合的设计原则。</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模块化设计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系统按照功能模块进行划分，每个模块具有独立的功能和接口，方便进行开发和维护。</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可扩展性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PLM系统架构应具有良好的可扩展性，以适应企业不断变化的业务需求。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供应链管理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与供应链管理系统集成，实现供应商协同、物料管理和采购优化等功能。</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仿真与优化</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集成仿真工具，对产品性能进行预测和优化，减少实物试验成本。</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协同设计</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提供协同设计环境，支持多人在线编辑、版本控制和冲突解决等功能，提高设计效率。</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产品数据管理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实现对产品全生命周期内的数据进行统一、有效的管理，包括产品结构、配置、文档等。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流程管理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支持企业业务流程的定义、执行和监控，确保产品开发过程的顺利进行。</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主要模块及功能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PLM系统中的数据流程包括数据采集、处理、存储和输出等环节，确保数据的准确性和一致性。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数据流程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306" r="1330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交互方式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数据安全性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792" r="19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系统提供丰富的交互方式，如用户界面、API接口和Web服务等，方便用户与系统进行交互。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PLM系统应采用加密传输、访问控制和数据备份等安全措施，确保数据的安全性。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数据流程与交互方式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PLM系统实施方法论</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明确企业希望通过PLM系统实现的具体目标，如提高研发效率、加强供应链管理、优化生产流程等。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明确实施目标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成立由企业内部人员和外部专家组成的实施团队，确保团队成员具备相关技能和经验。</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组建实施团队</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对企业现有业务流程进行全面调研，了解实际需求，为后续系统配置和开发提供依据。</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调研与需求分析</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实施前准备工作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实施过程关键步骤</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系统配置与开发</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根据企业需求和实施目标，对PLM系统进行个性化配置和二次开发，以满足企业特定需求。</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培训与推广</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对企业员工进行系统操作培训，提高员工对PLM系统的认知和使用技能。同时，通过企业内部宣传和推广，增强员工对新系统的接受度。</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数据迁移与校验</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将企业历史数据迁移至PLM系统，并进行数据校验，确保数据的完整性和准确性。</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试运行与调整</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在正式运行前，进行系统的试运行，并根据试运行结果对系统进行调整和优化，确保系统稳定性和可靠性。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通过定性和定量指标对PLM系统实施效果进行评估，如研发周期缩短、成本降低、质量提升等。</a:t>
            </a:r>
          </a:p>
        </p:txBody>
      </p:sp>
      <p:pic>
        <p:nvPicPr>
          <p:cNvPr id="6" name="Picture 6"/>
          <p:cNvPicPr>
            <a:picLocks noChangeAspect="1"/>
          </p:cNvPicPr>
          <p:nvPr/>
        </p:nvPicPr>
        <p:blipFill>
          <a:blip r:embed="rId2"/>
          <a:srcRect t="12500" b="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实施效果评估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根据实施效果评估结果，针对存在的问题和不足，提出改进和优化建议，不断完善和提升PLM系统的应用效果。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持续改进与优化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将PLM系统实施过程中的经验教训进行总结和分享，为企业后续信息化建设和PLM系统升级提供参考和借鉴。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经验总结与分享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实施后评估及优化建议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PLM系统在产品设计阶段应用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https://d.book118.com/565102143014011102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2024-09-10T20:10:22.368</cp:lastPrinted>
  <dcterms:created xsi:type="dcterms:W3CDTF">2024-09-10T12:10:22Z</dcterms:created>
  <dcterms:modified xsi:type="dcterms:W3CDTF">2024-09-10T12:10:24Z</dcterms:modified>
</cp:coreProperties>
</file>