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BED3B-F1F6-49B5-AA61-EB252CE2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AD350-8645-456D-B2FC-C691670C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4B4EF-CFFF-4360-B808-74A931AC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CA16C-0499-4D9B-B9B8-793E5F9B9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0C962-6E77-49A0-A088-08DCF863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9AD6D-3AE1-4343-A575-B142FAEBA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5DC11-3C96-43DF-BAC0-A2C9DD35F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B4787-6983-41C1-B0F3-D94B983B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14C5B-79FE-422A-B5F3-8307E0D7D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29B5C-AD08-434B-90DA-F18F1A19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595A-555E-4447-BEB7-F3DE4167A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022211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《钢材性能检测》ppt课件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钢材的力学性能检测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钢材的化学成分检测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钢材的无损检测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钢材性能检测的应用与发展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对钢材的各种性能指标进行测试和评估，以确保其满足设计要求和使用安全。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确保钢材的质量和可靠性，预防因材料性能不足导致的工程事故，提高工程的安全性和耐久性。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钢材性能检测的定义与目的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钢材性能检测的目的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按照检测指标的不同，可分为拉伸性能检测、弯曲性能检测、冲击韧性检测、硬度检测等。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根据国家或行业标准，如GB/T 228-2002《金属材料室温拉伸试验方法》等，对钢材的性能进行检测和评估。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钢材性能检测的分类与标准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主要包括室内试验和现场试验两类，室内试验包括拉伸试验、弯曲试验、冲击韧性试验等；现场试验包括硬度检测、应力测试等。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一般包括试样制备、试验操作、数据记录与分析等步骤。试样制备需按照标准要求进行，试验操作需遵循相应的操作规程，数据记录与分析需准确可靠。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钢材性能检测的流程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钢材性能检测的方法与流程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钢材的力学性能检测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拉伸试验是钢材力学性能检测中最基本的方法之一，用于测定钢材在拉伸载荷下的力学性能。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试验可以获得钢材的抗拉强度、屈服强度、延伸率等重要参数，从而评估钢材在承受拉伸载荷时的性能表现。拉伸试验通常采用标准试样，如圆形、方形或矩形横截面试样，通过拉伸机对试样施加逐渐增大的拉伸载荷，直至试样断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拉伸试验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弯曲试验用于测定钢材在承受弯曲载荷时的力学性能，特别是评估钢材的塑性和韧性。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在弯曲试验中，将钢材试样放在弯曲试验机上，施加弯曲载荷使试样弯曲至一定角度，观察试样在弯曲过程中的变形和断裂情况。通过弯曲试验可以评估钢材的塑性和韧性，以及抗弯强度等性能指标。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弯曲试验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冲击试验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冲击试验是一种动态力学试验方法，用于测定钢材在冲击载荷下的韧性和脆性转化温度。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冲击试验通过将钢材试样在低温环境下进行冲击，观察其断裂方式和吸收能量的大小。冲击试验可以评估钢材在不同温度下的韧性和脆性表现，以及抗冲击强度等性能指标。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硬度试验用于测定钢材表面的硬度和材料的弹性模量等参数，反映钢材抵抗变形和断裂的能力。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硬度试验有多种方法，如布氏硬度、洛氏硬度和维氏硬度等。通过硬度试验可以评估钢材的表面硬度和内部结构的致密程度，从而判断钢材的耐磨性、耐腐蚀性和抗疲劳性能等。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硬度试验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钢材的化学成分检测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https://d.book118.com/565102221114011041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2024-09-01T21:20:34.224</cp:lastPrinted>
  <dcterms:created xsi:type="dcterms:W3CDTF">2024-09-01T13:20:34Z</dcterms:created>
  <dcterms:modified xsi:type="dcterms:W3CDTF">2024-09-01T13:20:36Z</dcterms:modified>
</cp:coreProperties>
</file>