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10" Type="http://schemas.openxmlformats.org/officeDocument/2006/relationships/image" Target="../media/image13.wmf" /><Relationship Id="rId11" Type="http://schemas.openxmlformats.org/officeDocument/2006/relationships/image" Target="../media/image14.wmf" /><Relationship Id="rId12" Type="http://schemas.openxmlformats.org/officeDocument/2006/relationships/image" Target="../media/image15.wmf" /><Relationship Id="rId13" Type="http://schemas.openxmlformats.org/officeDocument/2006/relationships/image" Target="../media/image16.wmf" /><Relationship Id="rId14" Type="http://schemas.openxmlformats.org/officeDocument/2006/relationships/image" Target="../media/image17.wmf" /><Relationship Id="rId2" Type="http://schemas.openxmlformats.org/officeDocument/2006/relationships/image" Target="../media/image5.wmf" /><Relationship Id="rId3" Type="http://schemas.openxmlformats.org/officeDocument/2006/relationships/image" Target="../media/image6.wmf" /><Relationship Id="rId4" Type="http://schemas.openxmlformats.org/officeDocument/2006/relationships/image" Target="../media/image7.wmf" /><Relationship Id="rId5" Type="http://schemas.openxmlformats.org/officeDocument/2006/relationships/image" Target="../media/image8.wmf" /><Relationship Id="rId6" Type="http://schemas.openxmlformats.org/officeDocument/2006/relationships/image" Target="../media/image9.wmf" /><Relationship Id="rId7" Type="http://schemas.openxmlformats.org/officeDocument/2006/relationships/image" Target="../media/image10.wmf" /><Relationship Id="rId8" Type="http://schemas.openxmlformats.org/officeDocument/2006/relationships/image" Target="../media/image11.wmf" /><Relationship Id="rId9" Type="http://schemas.openxmlformats.org/officeDocument/2006/relationships/image" Target="../media/image12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Relationship Id="rId3" Type="http://schemas.openxmlformats.org/officeDocument/2006/relationships/image" Target="../media/image18.wmf" /><Relationship Id="rId4" Type="http://schemas.openxmlformats.org/officeDocument/2006/relationships/image" Target="../media/image19.wmf" /><Relationship Id="rId5" Type="http://schemas.openxmlformats.org/officeDocument/2006/relationships/image" Target="../media/image20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Relationship Id="rId4" Type="http://schemas.openxmlformats.org/officeDocument/2006/relationships/image" Target="../media/image25.wmf" /><Relationship Id="rId5" Type="http://schemas.openxmlformats.org/officeDocument/2006/relationships/image" Target="../media/image26.wmf" /><Relationship Id="rId6" Type="http://schemas.openxmlformats.org/officeDocument/2006/relationships/image" Target="../media/image2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29.wmf" /><Relationship Id="rId3" Type="http://schemas.openxmlformats.org/officeDocument/2006/relationships/image" Target="../media/image30.wmf" /><Relationship Id="rId4" Type="http://schemas.openxmlformats.org/officeDocument/2006/relationships/image" Target="../media/image31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32.wmf" /><Relationship Id="rId4" Type="http://schemas.openxmlformats.org/officeDocument/2006/relationships/image" Target="../media/image33.wmf" /><Relationship Id="rId5" Type="http://schemas.openxmlformats.org/officeDocument/2006/relationships/image" Target="../media/image34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Relationship Id="rId2" Type="http://schemas.openxmlformats.org/officeDocument/2006/relationships/image" Target="../media/image36.wmf" /><Relationship Id="rId3" Type="http://schemas.openxmlformats.org/officeDocument/2006/relationships/image" Target="../media/image37.wmf" /><Relationship Id="rId4" Type="http://schemas.openxmlformats.org/officeDocument/2006/relationships/image" Target="../media/image3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wmf" /><Relationship Id="rId2" Type="http://schemas.openxmlformats.org/officeDocument/2006/relationships/image" Target="../media/image41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wmf" /><Relationship Id="rId2" Type="http://schemas.openxmlformats.org/officeDocument/2006/relationships/image" Target="../media/image45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7.wmf" /><Relationship Id="rId2" Type="http://schemas.openxmlformats.org/officeDocument/2006/relationships/image" Target="../media/image48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wmf" /><Relationship Id="rId2" Type="http://schemas.openxmlformats.org/officeDocument/2006/relationships/image" Target="../media/image60.wmf" /><Relationship Id="rId3" Type="http://schemas.openxmlformats.org/officeDocument/2006/relationships/image" Target="../media/image44.wmf" /><Relationship Id="rId4" Type="http://schemas.openxmlformats.org/officeDocument/2006/relationships/image" Target="../media/image45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wmf" /><Relationship Id="rId2" Type="http://schemas.openxmlformats.org/officeDocument/2006/relationships/image" Target="../media/image60.wmf" /><Relationship Id="rId3" Type="http://schemas.openxmlformats.org/officeDocument/2006/relationships/image" Target="../media/image62.wmf" /><Relationship Id="rId4" Type="http://schemas.openxmlformats.org/officeDocument/2006/relationships/image" Target="../media/image63.wmf" /><Relationship Id="rId5" Type="http://schemas.openxmlformats.org/officeDocument/2006/relationships/image" Target="../media/image64.wmf" /><Relationship Id="rId6" Type="http://schemas.openxmlformats.org/officeDocument/2006/relationships/image" Target="../media/image65.wmf" /><Relationship Id="rId7" Type="http://schemas.openxmlformats.org/officeDocument/2006/relationships/image" Target="../media/image66.wmf" /><Relationship Id="rId8" Type="http://schemas.openxmlformats.org/officeDocument/2006/relationships/image" Target="../media/image67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02849C-7A37-4B51-BC0E-6CD598466139}" type="datetimeFigureOut">
              <a:rPr lang="zh-CN" altLang="en-US" smtClean="0"/>
              <a:t>2023/12/18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09E297-BE60-469A-8E0C-35594CFDFF5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8036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09E297-BE60-469A-8E0C-35594CFDFF57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798934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F04CE-3820-4FD5-A1A7-41CC3E072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41A3C-722B-44EE-86FC-21E4FD35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35AD1-41B8-4EE2-BAD3-59FFFA50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F3CDB-ADEE-4031-800C-9E2280CE2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BC601-374A-459B-B4C8-AA2733C3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80D0D-ED1F-4ED4-AC2B-B10AE2963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35B76-826D-46C4-B66C-13168EB46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82C28-FB48-4452-A896-4F1FDDFF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F2F53-F5C9-4CD4-97FD-5D0AE4E5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E48D-8737-4745-8D51-911EFC1D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DD954-BEB6-4403-82A0-761BEB4A1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C7A44-7002-4C71-965C-B74951C5C94C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FCB6C-6213-4F18-AC2A-4738B74061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988668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2FCE-468A-4329-B1C9-E428A8365623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EB05B-CC6C-4F3B-BC3A-08674C5FDA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874087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60572-0217-44D0-BD5D-E0E460CDAD23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BDE47-ECC0-437F-943E-3A0C3C4F9F8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374551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0F05E-831A-44B5-9ECC-CBAFFC651CE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8A386-0383-4E75-B7E2-446D9AE32D5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480349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22EA1-5AA1-4986-8EB7-5E4B84372CD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B074C-5F00-4B51-9DC0-FB8D0DE785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706008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812C9-AB3D-4803-B717-8B0409E7075D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158C3-7007-492C-B3A4-C81C145C8A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476403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81136-641A-49AD-9B92-2FB5E6AFBB92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AFE5-2EC5-4894-8DFA-018D528DAD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677614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E0B7D-4608-4A34-870A-5A6DF38E0CD6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5F59D-C40C-4A49-B9D0-1ED213A8CBE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65307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D7790-1051-4A40-A958-0DBBA4507D9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FF9EF-AC2B-4757-AAE4-D834943B70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647351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623EE-0D07-4256-8A65-D8EB1FE47C7C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2840B-7B2F-4555-B380-753861EA65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08496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E8628-FAED-4285-B2B3-4BA40003D348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E7826-0C35-4033-A242-A7084D3EE2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2319052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C7A44-7002-4C71-965C-B74951C5C94C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FCB6C-6213-4F18-AC2A-4738B74061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988668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2FCE-468A-4329-B1C9-E428A8365623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EB05B-CC6C-4F3B-BC3A-08674C5FDA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874087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60572-0217-44D0-BD5D-E0E460CDAD23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BDE47-ECC0-437F-943E-3A0C3C4F9F8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3745515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0F05E-831A-44B5-9ECC-CBAFFC651CE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8A386-0383-4E75-B7E2-446D9AE32D5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480349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22EA1-5AA1-4986-8EB7-5E4B84372CD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B074C-5F00-4B51-9DC0-FB8D0DE785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7060085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812C9-AB3D-4803-B717-8B0409E7075D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158C3-7007-492C-B3A4-C81C145C8A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4764034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81136-641A-49AD-9B92-2FB5E6AFBB92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AFE5-2EC5-4894-8DFA-018D528DAD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6776145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E0B7D-4608-4A34-870A-5A6DF38E0CD6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5F59D-C40C-4A49-B9D0-1ED213A8CBE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6530761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D7790-1051-4A40-A958-0DBBA4507D97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FF9EF-AC2B-4757-AAE4-D834943B70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647351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623EE-0D07-4256-8A65-D8EB1FE47C7C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2840B-7B2F-4555-B380-753861EA65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084963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E8628-FAED-4285-B2B3-4BA40003D348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E7826-0C35-4033-A242-A7084D3EE2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231905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044FFC3-9A3B-4EFB-B590-C9098B94F691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9BD3872-396A-4531-9A22-1AFE053C4C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044FFC3-9A3B-4EFB-B590-C9098B94F691}" type="datetimeFigureOut">
              <a:rPr lang="zh-CN" altLang="en-US"/>
              <a:pPr>
                <a:defRPr/>
              </a:pPr>
              <a:t>2023/12/18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9BD3872-396A-4531-9A22-1AFE053C4C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7.wmf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8.wmf" /><Relationship Id="rId13" Type="http://schemas.openxmlformats.org/officeDocument/2006/relationships/oleObject" Target="../embeddings/oleObject6.bin" TargetMode="Internal" /><Relationship Id="rId14" Type="http://schemas.openxmlformats.org/officeDocument/2006/relationships/image" Target="../media/image9.wmf" /><Relationship Id="rId15" Type="http://schemas.openxmlformats.org/officeDocument/2006/relationships/oleObject" Target="../embeddings/oleObject7.bin" TargetMode="Internal" /><Relationship Id="rId16" Type="http://schemas.openxmlformats.org/officeDocument/2006/relationships/image" Target="../media/image10.wmf" /><Relationship Id="rId17" Type="http://schemas.openxmlformats.org/officeDocument/2006/relationships/oleObject" Target="../embeddings/oleObject8.bin" TargetMode="Internal" /><Relationship Id="rId18" Type="http://schemas.openxmlformats.org/officeDocument/2006/relationships/image" Target="../media/image11.wmf" /><Relationship Id="rId19" Type="http://schemas.openxmlformats.org/officeDocument/2006/relationships/oleObject" Target="../embeddings/oleObject9.bin" TargetMode="Internal" /><Relationship Id="rId2" Type="http://schemas.openxmlformats.org/officeDocument/2006/relationships/image" Target="../media/image3.png" /><Relationship Id="rId20" Type="http://schemas.openxmlformats.org/officeDocument/2006/relationships/image" Target="../media/image12.wmf" /><Relationship Id="rId21" Type="http://schemas.openxmlformats.org/officeDocument/2006/relationships/oleObject" Target="../embeddings/oleObject10.bin" TargetMode="Internal" /><Relationship Id="rId22" Type="http://schemas.openxmlformats.org/officeDocument/2006/relationships/image" Target="../media/image13.wmf" /><Relationship Id="rId23" Type="http://schemas.openxmlformats.org/officeDocument/2006/relationships/oleObject" Target="../embeddings/oleObject11.bin" TargetMode="Internal" /><Relationship Id="rId24" Type="http://schemas.openxmlformats.org/officeDocument/2006/relationships/image" Target="../media/image14.wmf" /><Relationship Id="rId25" Type="http://schemas.openxmlformats.org/officeDocument/2006/relationships/oleObject" Target="../embeddings/oleObject12.bin" TargetMode="Internal" /><Relationship Id="rId26" Type="http://schemas.openxmlformats.org/officeDocument/2006/relationships/image" Target="../media/image15.wmf" /><Relationship Id="rId27" Type="http://schemas.openxmlformats.org/officeDocument/2006/relationships/oleObject" Target="../embeddings/oleObject13.bin" TargetMode="Internal" /><Relationship Id="rId28" Type="http://schemas.openxmlformats.org/officeDocument/2006/relationships/image" Target="../media/image16.wmf" /><Relationship Id="rId29" Type="http://schemas.openxmlformats.org/officeDocument/2006/relationships/oleObject" Target="../embeddings/oleObject14.bin" TargetMode="Internal" /><Relationship Id="rId3" Type="http://schemas.openxmlformats.org/officeDocument/2006/relationships/oleObject" Target="../embeddings/oleObject1.bin" TargetMode="Internal" /><Relationship Id="rId30" Type="http://schemas.openxmlformats.org/officeDocument/2006/relationships/image" Target="../media/image17.wmf" /><Relationship Id="rId31" Type="http://schemas.openxmlformats.org/officeDocument/2006/relationships/image" Target="../media/image2.png" /><Relationship Id="rId32" Type="http://schemas.openxmlformats.org/officeDocument/2006/relationships/vmlDrawing" Target="../drawings/vmlDrawing1.vml" /><Relationship Id="rId4" Type="http://schemas.openxmlformats.org/officeDocument/2006/relationships/image" Target="../media/image4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5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6.wmf" /><Relationship Id="rId9" Type="http://schemas.openxmlformats.org/officeDocument/2006/relationships/oleObject" Target="../embeddings/oleObject4.bin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9.wmf" /><Relationship Id="rId11" Type="http://schemas.openxmlformats.org/officeDocument/2006/relationships/oleObject" Target="../embeddings/oleObject19.bin" TargetMode="Internal" /><Relationship Id="rId12" Type="http://schemas.openxmlformats.org/officeDocument/2006/relationships/image" Target="../media/image20.wmf" /><Relationship Id="rId13" Type="http://schemas.openxmlformats.org/officeDocument/2006/relationships/image" Target="../media/image2.png" /><Relationship Id="rId14" Type="http://schemas.openxmlformats.org/officeDocument/2006/relationships/vmlDrawing" Target="../drawings/vmlDrawing2.v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12.wmf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13.wmf" /><Relationship Id="rId6" Type="http://schemas.openxmlformats.org/officeDocument/2006/relationships/image" Target="../media/image3.png" /><Relationship Id="rId7" Type="http://schemas.openxmlformats.org/officeDocument/2006/relationships/oleObject" Target="../embeddings/oleObject17.bin" TargetMode="Internal" /><Relationship Id="rId8" Type="http://schemas.openxmlformats.org/officeDocument/2006/relationships/image" Target="../media/image18.wmf" /><Relationship Id="rId9" Type="http://schemas.openxmlformats.org/officeDocument/2006/relationships/oleObject" Target="../embeddings/oleObject18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5.wmf" /><Relationship Id="rId11" Type="http://schemas.openxmlformats.org/officeDocument/2006/relationships/oleObject" Target="../embeddings/oleObject24.bin" TargetMode="Internal" /><Relationship Id="rId12" Type="http://schemas.openxmlformats.org/officeDocument/2006/relationships/image" Target="../media/image26.wmf" /><Relationship Id="rId13" Type="http://schemas.openxmlformats.org/officeDocument/2006/relationships/oleObject" Target="../embeddings/oleObject25.bin" TargetMode="Internal" /><Relationship Id="rId14" Type="http://schemas.openxmlformats.org/officeDocument/2006/relationships/image" Target="../media/image27.wmf" /><Relationship Id="rId15" Type="http://schemas.openxmlformats.org/officeDocument/2006/relationships/image" Target="../media/image2.png" /><Relationship Id="rId16" Type="http://schemas.openxmlformats.org/officeDocument/2006/relationships/vmlDrawing" Target="../drawings/vmlDrawing3.vml" /><Relationship Id="rId2" Type="http://schemas.openxmlformats.org/officeDocument/2006/relationships/image" Target="../media/image21.png" /><Relationship Id="rId3" Type="http://schemas.openxmlformats.org/officeDocument/2006/relationships/oleObject" Target="../embeddings/oleObject20.bin" TargetMode="Internal" /><Relationship Id="rId4" Type="http://schemas.openxmlformats.org/officeDocument/2006/relationships/image" Target="../media/image22.wmf" /><Relationship Id="rId5" Type="http://schemas.openxmlformats.org/officeDocument/2006/relationships/oleObject" Target="../embeddings/oleObject21.bin" TargetMode="Internal" /><Relationship Id="rId6" Type="http://schemas.openxmlformats.org/officeDocument/2006/relationships/image" Target="../media/image23.wmf" /><Relationship Id="rId7" Type="http://schemas.openxmlformats.org/officeDocument/2006/relationships/oleObject" Target="../embeddings/oleObject22.bin" TargetMode="Internal" /><Relationship Id="rId8" Type="http://schemas.openxmlformats.org/officeDocument/2006/relationships/image" Target="../media/image24.wmf" /><Relationship Id="rId9" Type="http://schemas.openxmlformats.org/officeDocument/2006/relationships/oleObject" Target="../embeddings/oleObject23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1.wmf" /><Relationship Id="rId11" Type="http://schemas.openxmlformats.org/officeDocument/2006/relationships/image" Target="../media/image2.png" /><Relationship Id="rId12" Type="http://schemas.openxmlformats.org/officeDocument/2006/relationships/vmlDrawing" Target="../drawings/vmlDrawing4.vml" /><Relationship Id="rId2" Type="http://schemas.openxmlformats.org/officeDocument/2006/relationships/image" Target="../media/image21.png" /><Relationship Id="rId3" Type="http://schemas.openxmlformats.org/officeDocument/2006/relationships/oleObject" Target="../embeddings/oleObject26.bin" TargetMode="Internal" /><Relationship Id="rId4" Type="http://schemas.openxmlformats.org/officeDocument/2006/relationships/image" Target="../media/image28.wmf" /><Relationship Id="rId5" Type="http://schemas.openxmlformats.org/officeDocument/2006/relationships/oleObject" Target="../embeddings/oleObject27.bin" TargetMode="Internal" /><Relationship Id="rId6" Type="http://schemas.openxmlformats.org/officeDocument/2006/relationships/image" Target="../media/image29.wmf" /><Relationship Id="rId7" Type="http://schemas.openxmlformats.org/officeDocument/2006/relationships/oleObject" Target="../embeddings/oleObject28.bin" TargetMode="Internal" /><Relationship Id="rId8" Type="http://schemas.openxmlformats.org/officeDocument/2006/relationships/image" Target="../media/image30.wmf" /><Relationship Id="rId9" Type="http://schemas.openxmlformats.org/officeDocument/2006/relationships/oleObject" Target="../embeddings/oleObject29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3.wmf" /><Relationship Id="rId11" Type="http://schemas.openxmlformats.org/officeDocument/2006/relationships/oleObject" Target="../embeddings/oleObject34.bin" TargetMode="Internal" /><Relationship Id="rId12" Type="http://schemas.openxmlformats.org/officeDocument/2006/relationships/image" Target="../media/image34.wmf" /><Relationship Id="rId13" Type="http://schemas.openxmlformats.org/officeDocument/2006/relationships/image" Target="../media/image2.png" /><Relationship Id="rId14" Type="http://schemas.openxmlformats.org/officeDocument/2006/relationships/vmlDrawing" Target="../drawings/vmlDrawing5.vml" /><Relationship Id="rId2" Type="http://schemas.openxmlformats.org/officeDocument/2006/relationships/oleObject" Target="../embeddings/oleObject30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31.bin" TargetMode="Internal" /><Relationship Id="rId5" Type="http://schemas.openxmlformats.org/officeDocument/2006/relationships/image" Target="../media/image15.wmf" /><Relationship Id="rId6" Type="http://schemas.openxmlformats.org/officeDocument/2006/relationships/image" Target="../media/image3.png" /><Relationship Id="rId7" Type="http://schemas.openxmlformats.org/officeDocument/2006/relationships/oleObject" Target="../embeddings/oleObject32.bin" TargetMode="Internal" /><Relationship Id="rId8" Type="http://schemas.openxmlformats.org/officeDocument/2006/relationships/image" Target="../media/image32.wmf" /><Relationship Id="rId9" Type="http://schemas.openxmlformats.org/officeDocument/2006/relationships/oleObject" Target="../embeddings/oleObject33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8.wmf" /><Relationship Id="rId11" Type="http://schemas.openxmlformats.org/officeDocument/2006/relationships/image" Target="../media/image2.png" /><Relationship Id="rId12" Type="http://schemas.openxmlformats.org/officeDocument/2006/relationships/vmlDrawing" Target="../drawings/vmlDrawing6.vml" /><Relationship Id="rId2" Type="http://schemas.openxmlformats.org/officeDocument/2006/relationships/image" Target="../media/image21.png" /><Relationship Id="rId3" Type="http://schemas.openxmlformats.org/officeDocument/2006/relationships/oleObject" Target="../embeddings/oleObject35.bin" TargetMode="Internal" /><Relationship Id="rId4" Type="http://schemas.openxmlformats.org/officeDocument/2006/relationships/image" Target="../media/image35.wmf" /><Relationship Id="rId5" Type="http://schemas.openxmlformats.org/officeDocument/2006/relationships/oleObject" Target="../embeddings/oleObject36.bin" TargetMode="Internal" /><Relationship Id="rId6" Type="http://schemas.openxmlformats.org/officeDocument/2006/relationships/image" Target="../media/image36.wmf" /><Relationship Id="rId7" Type="http://schemas.openxmlformats.org/officeDocument/2006/relationships/oleObject" Target="../embeddings/oleObject37.bin" TargetMode="Internal" /><Relationship Id="rId8" Type="http://schemas.openxmlformats.org/officeDocument/2006/relationships/image" Target="../media/image37.wmf" /><Relationship Id="rId9" Type="http://schemas.openxmlformats.org/officeDocument/2006/relationships/oleObject" Target="../embeddings/oleObject38.bin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9.png" /><Relationship Id="rId3" Type="http://schemas.openxmlformats.org/officeDocument/2006/relationships/oleObject" Target="../embeddings/oleObject39.bin" TargetMode="Internal" /><Relationship Id="rId4" Type="http://schemas.openxmlformats.org/officeDocument/2006/relationships/image" Target="../media/image40.wmf" /><Relationship Id="rId5" Type="http://schemas.openxmlformats.org/officeDocument/2006/relationships/oleObject" Target="../embeddings/oleObject40.bin" TargetMode="Internal" /><Relationship Id="rId6" Type="http://schemas.openxmlformats.org/officeDocument/2006/relationships/image" Target="../media/image41.wmf" /><Relationship Id="rId7" Type="http://schemas.openxmlformats.org/officeDocument/2006/relationships/image" Target="../media/image42.png" /><Relationship Id="rId8" Type="http://schemas.openxmlformats.org/officeDocument/2006/relationships/image" Target="../media/image2.png" /><Relationship Id="rId9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8.vml" /><Relationship Id="rId2" Type="http://schemas.openxmlformats.org/officeDocument/2006/relationships/image" Target="../media/image43.png" /><Relationship Id="rId3" Type="http://schemas.openxmlformats.org/officeDocument/2006/relationships/image" Target="../media/image39.png" /><Relationship Id="rId4" Type="http://schemas.openxmlformats.org/officeDocument/2006/relationships/oleObject" Target="../embeddings/oleObject41.bin" TargetMode="Internal" /><Relationship Id="rId5" Type="http://schemas.openxmlformats.org/officeDocument/2006/relationships/image" Target="../media/image44.wmf" /><Relationship Id="rId6" Type="http://schemas.openxmlformats.org/officeDocument/2006/relationships/image" Target="../media/image42.png" /><Relationship Id="rId7" Type="http://schemas.openxmlformats.org/officeDocument/2006/relationships/oleObject" Target="../embeddings/oleObject42.bin" TargetMode="Internal" /><Relationship Id="rId8" Type="http://schemas.openxmlformats.org/officeDocument/2006/relationships/image" Target="../media/image45.wmf" /><Relationship Id="rId9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52.png" /><Relationship Id="rId11" Type="http://schemas.openxmlformats.org/officeDocument/2006/relationships/image" Target="../media/image2.png" /><Relationship Id="rId12" Type="http://schemas.openxmlformats.org/officeDocument/2006/relationships/vmlDrawing" Target="../drawings/vmlDrawing9.vml" /><Relationship Id="rId2" Type="http://schemas.openxmlformats.org/officeDocument/2006/relationships/image" Target="../media/image46.png" /><Relationship Id="rId3" Type="http://schemas.openxmlformats.org/officeDocument/2006/relationships/oleObject" Target="../embeddings/oleObject43.bin" TargetMode="Internal" /><Relationship Id="rId4" Type="http://schemas.openxmlformats.org/officeDocument/2006/relationships/image" Target="../media/image47.wmf" /><Relationship Id="rId5" Type="http://schemas.openxmlformats.org/officeDocument/2006/relationships/oleObject" Target="../embeddings/oleObject44.bin" TargetMode="Internal" /><Relationship Id="rId6" Type="http://schemas.openxmlformats.org/officeDocument/2006/relationships/image" Target="../media/image48.wmf" /><Relationship Id="rId7" Type="http://schemas.openxmlformats.org/officeDocument/2006/relationships/image" Target="../media/image49.png" /><Relationship Id="rId8" Type="http://schemas.openxmlformats.org/officeDocument/2006/relationships/image" Target="../media/image50.png" /><Relationship Id="rId9" Type="http://schemas.openxmlformats.org/officeDocument/2006/relationships/image" Target="../media/image5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3.png" /><Relationship Id="rId3" Type="http://schemas.openxmlformats.org/officeDocument/2006/relationships/image" Target="../media/image54.png" /><Relationship Id="rId4" Type="http://schemas.openxmlformats.org/officeDocument/2006/relationships/image" Target="../media/image55.png" /><Relationship Id="rId5" Type="http://schemas.openxmlformats.org/officeDocument/2006/relationships/image" Target="../media/image56.png" /><Relationship Id="rId6" Type="http://schemas.openxmlformats.org/officeDocument/2006/relationships/image" Target="../media/image57.png" /><Relationship Id="rId7" Type="http://schemas.openxmlformats.org/officeDocument/2006/relationships/image" Target="../media/image58.png" /><Relationship Id="rId8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39.png" /><Relationship Id="rId11" Type="http://schemas.openxmlformats.org/officeDocument/2006/relationships/image" Target="../media/image43.png" /><Relationship Id="rId12" Type="http://schemas.openxmlformats.org/officeDocument/2006/relationships/image" Target="../media/image42.png" /><Relationship Id="rId13" Type="http://schemas.openxmlformats.org/officeDocument/2006/relationships/image" Target="../media/image2.png" /><Relationship Id="rId14" Type="http://schemas.openxmlformats.org/officeDocument/2006/relationships/vmlDrawing" Target="../drawings/vmlDrawing10.vml" /><Relationship Id="rId2" Type="http://schemas.openxmlformats.org/officeDocument/2006/relationships/oleObject" Target="../embeddings/oleObject45.bin" TargetMode="Internal" /><Relationship Id="rId3" Type="http://schemas.openxmlformats.org/officeDocument/2006/relationships/image" Target="../media/image59.wmf" /><Relationship Id="rId4" Type="http://schemas.openxmlformats.org/officeDocument/2006/relationships/oleObject" Target="../embeddings/oleObject46.bin" TargetMode="Internal" /><Relationship Id="rId5" Type="http://schemas.openxmlformats.org/officeDocument/2006/relationships/image" Target="../media/image60.wmf" /><Relationship Id="rId6" Type="http://schemas.openxmlformats.org/officeDocument/2006/relationships/oleObject" Target="../embeddings/oleObject47.bin" TargetMode="Internal" /><Relationship Id="rId7" Type="http://schemas.openxmlformats.org/officeDocument/2006/relationships/image" Target="../media/image44.wmf" /><Relationship Id="rId8" Type="http://schemas.openxmlformats.org/officeDocument/2006/relationships/oleObject" Target="../embeddings/oleObject48.bin" TargetMode="Internal" /><Relationship Id="rId9" Type="http://schemas.openxmlformats.org/officeDocument/2006/relationships/image" Target="../media/image45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63.wmf" /><Relationship Id="rId11" Type="http://schemas.openxmlformats.org/officeDocument/2006/relationships/oleObject" Target="../embeddings/oleObject53.bin" TargetMode="Internal" /><Relationship Id="rId12" Type="http://schemas.openxmlformats.org/officeDocument/2006/relationships/image" Target="../media/image64.wmf" /><Relationship Id="rId13" Type="http://schemas.openxmlformats.org/officeDocument/2006/relationships/oleObject" Target="../embeddings/oleObject54.bin" TargetMode="Internal" /><Relationship Id="rId14" Type="http://schemas.openxmlformats.org/officeDocument/2006/relationships/image" Target="../media/image65.wmf" /><Relationship Id="rId15" Type="http://schemas.openxmlformats.org/officeDocument/2006/relationships/oleObject" Target="../embeddings/oleObject55.bin" TargetMode="Internal" /><Relationship Id="rId16" Type="http://schemas.openxmlformats.org/officeDocument/2006/relationships/image" Target="../media/image66.wmf" /><Relationship Id="rId17" Type="http://schemas.openxmlformats.org/officeDocument/2006/relationships/oleObject" Target="../embeddings/oleObject56.bin" TargetMode="Internal" /><Relationship Id="rId18" Type="http://schemas.openxmlformats.org/officeDocument/2006/relationships/oleObject" Target="../embeddings/oleObject57.bin" TargetMode="Internal" /><Relationship Id="rId19" Type="http://schemas.openxmlformats.org/officeDocument/2006/relationships/oleObject" Target="../embeddings/oleObject58.bin" TargetMode="Internal" /><Relationship Id="rId2" Type="http://schemas.openxmlformats.org/officeDocument/2006/relationships/image" Target="../media/image61.png" /><Relationship Id="rId20" Type="http://schemas.openxmlformats.org/officeDocument/2006/relationships/image" Target="../media/image67.wmf" /><Relationship Id="rId21" Type="http://schemas.openxmlformats.org/officeDocument/2006/relationships/image" Target="../media/image2.png" /><Relationship Id="rId22" Type="http://schemas.openxmlformats.org/officeDocument/2006/relationships/vmlDrawing" Target="../drawings/vmlDrawing11.vml" /><Relationship Id="rId3" Type="http://schemas.openxmlformats.org/officeDocument/2006/relationships/oleObject" Target="../embeddings/oleObject49.bin" TargetMode="Internal" /><Relationship Id="rId4" Type="http://schemas.openxmlformats.org/officeDocument/2006/relationships/image" Target="../media/image59.wmf" /><Relationship Id="rId5" Type="http://schemas.openxmlformats.org/officeDocument/2006/relationships/oleObject" Target="../embeddings/oleObject50.bin" TargetMode="Internal" /><Relationship Id="rId6" Type="http://schemas.openxmlformats.org/officeDocument/2006/relationships/image" Target="../media/image60.wmf" /><Relationship Id="rId7" Type="http://schemas.openxmlformats.org/officeDocument/2006/relationships/oleObject" Target="../embeddings/oleObject51.bin" TargetMode="Internal" /><Relationship Id="rId8" Type="http://schemas.openxmlformats.org/officeDocument/2006/relationships/image" Target="../media/image62.wmf" /><Relationship Id="rId9" Type="http://schemas.openxmlformats.org/officeDocument/2006/relationships/oleObject" Target="../embeddings/oleObject52.bin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8.png" /><Relationship Id="rId4" Type="http://schemas.openxmlformats.org/officeDocument/2006/relationships/image" Target="../media/image69.png" /><Relationship Id="rId5" Type="http://schemas.openxmlformats.org/officeDocument/2006/relationships/image" Target="../media/image70.png" /><Relationship Id="rId6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1.png" /><Relationship Id="rId3" Type="http://schemas.openxmlformats.org/officeDocument/2006/relationships/image" Target="../media/image72.png" /><Relationship Id="rId4" Type="http://schemas.openxmlformats.org/officeDocument/2006/relationships/image" Target="../media/image73.png" /><Relationship Id="rId5" Type="http://schemas.openxmlformats.org/officeDocument/2006/relationships/image" Target="../media/image53.png" /><Relationship Id="rId6" Type="http://schemas.openxmlformats.org/officeDocument/2006/relationships/image" Target="../media/image54.png" /><Relationship Id="rId7" Type="http://schemas.openxmlformats.org/officeDocument/2006/relationships/image" Target="../media/image55.png" /><Relationship Id="rId8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4.png" /><Relationship Id="rId3" Type="http://schemas.openxmlformats.org/officeDocument/2006/relationships/image" Target="../media/image75.png" /><Relationship Id="rId4" Type="http://schemas.openxmlformats.org/officeDocument/2006/relationships/image" Target="../media/image76.png" /><Relationship Id="rId5" Type="http://schemas.openxmlformats.org/officeDocument/2006/relationships/image" Target="../media/image56.png" /><Relationship Id="rId6" Type="http://schemas.openxmlformats.org/officeDocument/2006/relationships/image" Target="../media/image57.png" /><Relationship Id="rId7" Type="http://schemas.openxmlformats.org/officeDocument/2006/relationships/image" Target="../media/image58.png" /><Relationship Id="rId8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0402422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87C1D201-015E-414E-979F-094416BF2E9F}"/>
              </a:ext>
            </a:extLst>
          </p:cNvPr>
          <p:cNvSpPr/>
          <p:nvPr/>
        </p:nvSpPr>
        <p:spPr>
          <a:xfrm>
            <a:off x="1635250" y="1803921"/>
            <a:ext cx="5724644" cy="86100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lnSpc>
                <a:spcPct val="90000"/>
              </a:lnSpc>
              <a:spcAft>
                <a:spcPct val="0"/>
              </a:spcAft>
            </a:pPr>
            <a:r>
              <a:rPr lang="zh-CN" altLang="en-US"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+mj-cs"/>
              </a:rPr>
              <a:t>梁的内力图的绘制</a:t>
            </a:r>
            <a:endParaRPr lang="en-US" altLang="zh-CN" sz="5400" b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  <a:cs typeface="+mj-cs"/>
            </a:endParaRPr>
          </a:p>
          <a:p>
            <a:pPr algn="ctr" eaLnBrk="1" fontAlgn="auto" hangingPunct="1">
              <a:lnSpc>
                <a:spcPct val="150000"/>
              </a:lnSpc>
              <a:spcAft>
                <a:spcPct val="0"/>
              </a:spcAft>
            </a:pPr>
            <a:r>
              <a:rPr lang="zh-CN" altLang="en-US"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+mj-cs"/>
              </a:rPr>
              <a:t>内力方程法</a:t>
            </a:r>
            <a:endParaRPr lang="en-US" altLang="zh-CN" sz="5400" b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6894658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6">
            <a:extLst>
              <a:ext uri="{FF2B5EF4-FFF2-40B4-BE49-F238E27FC236}">
                <a16:creationId xmlns:a16="http://schemas.microsoft.com/office/drawing/2014/main" id="{883AA96C-DB2A-45C0-BE7B-1FA3E46C75C7}"/>
              </a:ext>
            </a:extLst>
          </p:cNvPr>
          <p:cNvSpPr/>
          <p:nvPr/>
        </p:nvSpPr>
        <p:spPr>
          <a:xfrm>
            <a:off x="372976" y="2798917"/>
            <a:ext cx="8602150" cy="65822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 Box 28"/>
          <p:cNvSpPr txBox="1">
            <a:spLocks noChangeArrowheads="1"/>
          </p:cNvSpPr>
          <p:nvPr/>
        </p:nvSpPr>
        <p:spPr bwMode="auto">
          <a:xfrm>
            <a:off x="405927" y="691680"/>
            <a:ext cx="810075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梁的内力图</a:t>
            </a:r>
            <a:endParaRPr lang="en-US" altLang="zh-CN" sz="4000" b="1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4000" b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剪力</a:t>
            </a:r>
            <a:r>
              <a:rPr lang="en-US" altLang="zh-CN" sz="4000" b="1" i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Fs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图、弯矩</a:t>
            </a:r>
            <a:r>
              <a:rPr lang="en-US" altLang="zh-CN" sz="4000" b="1" i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M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4000" b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矩形 2"/>
          <p:cNvSpPr/>
          <p:nvPr/>
        </p:nvSpPr>
        <p:spPr>
          <a:xfrm>
            <a:off x="463592" y="2872366"/>
            <a:ext cx="868040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）内</a:t>
            </a:r>
            <a:r>
              <a:rPr lang="zh-CN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力方程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确定各截面的剪力、弯矩值</a:t>
            </a:r>
            <a:r>
              <a:rPr lang="en-US" altLang="zh-CN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 </a:t>
            </a:r>
            <a:endParaRPr lang="zh-CN" altLang="en-US" sz="3200" b="1" kern="100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05927" y="3760383"/>
            <a:ext cx="7733057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）微分关系法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确定内力图的形状</a:t>
            </a:r>
          </a:p>
        </p:txBody>
      </p:sp>
      <p:sp>
        <p:nvSpPr>
          <p:cNvPr id="5" name="矩形 4"/>
          <p:cNvSpPr/>
          <p:nvPr/>
        </p:nvSpPr>
        <p:spPr>
          <a:xfrm>
            <a:off x="405927" y="4686304"/>
            <a:ext cx="860215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）区段叠加法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有</a:t>
            </a:r>
            <a:r>
              <a:rPr lang="en-US" altLang="zh-CN" sz="3200" b="1" i="1" kern="100">
                <a:solidFill>
                  <a:srgbClr val="0000FF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q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作用梁段的弯矩图</a:t>
            </a:r>
            <a:r>
              <a:rPr lang="en-US" altLang="zh-CN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</a:t>
            </a:r>
            <a:endParaRPr lang="zh-CN" altLang="en-US" sz="3200" b="1" kern="100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228870" y="954605"/>
            <a:ext cx="87716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★</a:t>
            </a:r>
            <a:endParaRPr lang="zh-CN" altLang="en-US" sz="5400" b="1">
              <a:ln w="9525">
                <a:solidFill>
                  <a:schemeClr val="bg1"/>
                </a:solidFill>
                <a:prstDash val="solid"/>
              </a:ln>
              <a:solidFill>
                <a:srgbClr val="C0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20749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51"/>
          <a:stretch>
            <a:fillRect/>
          </a:stretch>
        </p:blipFill>
        <p:spPr bwMode="auto">
          <a:xfrm>
            <a:off x="1709738" y="531813"/>
            <a:ext cx="61468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2089150" y="4468813"/>
            <a:ext cx="5083175" cy="5842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剪力方程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 </a:t>
            </a:r>
            <a:r>
              <a:rPr lang="zh-CN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弯矩方程</a:t>
            </a:r>
            <a:endParaRPr lang="zh-CN" altLang="en-US" sz="3200" b="1" kern="100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2233613" y="3932238"/>
          <a:ext cx="1600200" cy="533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3" imgW="571252" imgH="190417" progId="Equation.DSMT4">
                  <p:embed/>
                </p:oleObj>
              </mc:Choice>
              <mc:Fallback>
                <p:oleObj name="Equation" r:id="rId3" imgW="571252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33613" y="3932238"/>
                        <a:ext cx="1600200" cy="533400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5391150" y="3902075"/>
          <a:ext cx="1663700" cy="503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imgW="596641" imgH="177723" progId="Equation.DSMT4">
                  <p:embed/>
                </p:oleObj>
              </mc:Choice>
              <mc:Fallback>
                <p:oleObj name="Equation" r:id="rId5" imgW="596641" imgH="17772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391150" y="3902075"/>
                        <a:ext cx="1663700" cy="503238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" name="组合 3"/>
          <p:cNvGrpSpPr/>
          <p:nvPr/>
        </p:nvGrpSpPr>
        <p:grpSpPr>
          <a:xfrm>
            <a:off x="2341563" y="2736850"/>
            <a:ext cx="5697537" cy="493713"/>
            <a:chOff x="2341020" y="2736901"/>
            <a:chExt cx="5697466" cy="492897"/>
          </a:xfrm>
        </p:grpSpPr>
        <p:graphicFrame>
          <p:nvGraphicFramePr>
            <p:cNvPr id="15386" name="对象 8"/>
            <p:cNvGraphicFramePr>
              <a:graphicFrameLocks noChangeAspect="1"/>
            </p:cNvGraphicFramePr>
            <p:nvPr/>
          </p:nvGraphicFramePr>
          <p:xfrm>
            <a:off x="2341020" y="2745610"/>
            <a:ext cx="1744662" cy="48418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7" imgW="685800" imgH="190500" progId="Equation.DSMT4">
                    <p:embed/>
                  </p:oleObj>
                </mc:Choice>
                <mc:Fallback>
                  <p:oleObj name="Equation" r:id="rId7" imgW="685800" imgH="1905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341020" y="2745610"/>
                          <a:ext cx="1744662" cy="48418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87" name="对象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768601512"/>
                </p:ext>
              </p:extLst>
            </p:nvPr>
          </p:nvGraphicFramePr>
          <p:xfrm>
            <a:off x="5404857" y="2736901"/>
            <a:ext cx="2633629" cy="44376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Equation" r:id="rId9" imgW="1130040" imgH="190440" progId="Equation.DSMT4">
                    <p:embed/>
                  </p:oleObj>
                </mc:Choice>
                <mc:Fallback>
                  <p:oleObj name="Equation" r:id="rId9" imgW="1130040" imgH="19044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5404857" y="2736901"/>
                          <a:ext cx="2633629" cy="44376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6" name="组合 5"/>
          <p:cNvGrpSpPr/>
          <p:nvPr/>
        </p:nvGrpSpPr>
        <p:grpSpPr>
          <a:xfrm>
            <a:off x="2355850" y="3278188"/>
            <a:ext cx="4603750" cy="506412"/>
            <a:chOff x="2356572" y="3278317"/>
            <a:chExt cx="4602446" cy="506982"/>
          </a:xfrm>
        </p:grpSpPr>
        <p:graphicFrame>
          <p:nvGraphicFramePr>
            <p:cNvPr id="15384" name="对象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211685445"/>
                </p:ext>
              </p:extLst>
            </p:nvPr>
          </p:nvGraphicFramePr>
          <p:xfrm>
            <a:off x="5306899" y="3278317"/>
            <a:ext cx="1652119" cy="4672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Equation" r:id="rId11" imgW="672840" imgH="190440" progId="Equation.DSMT4">
                    <p:embed/>
                  </p:oleObj>
                </mc:Choice>
                <mc:Fallback>
                  <p:oleObj name="Equation" r:id="rId11" imgW="672840" imgH="19044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5306899" y="3278317"/>
                          <a:ext cx="1652119" cy="4672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85" name="对象 14"/>
            <p:cNvGraphicFramePr>
              <a:graphicFrameLocks noChangeAspect="1"/>
            </p:cNvGraphicFramePr>
            <p:nvPr/>
          </p:nvGraphicFramePr>
          <p:xfrm>
            <a:off x="2356572" y="3283649"/>
            <a:ext cx="1404937" cy="5016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Equation" r:id="rId13" imgW="533169" imgH="190417" progId="Equation.DSMT4">
                    <p:embed/>
                  </p:oleObj>
                </mc:Choice>
                <mc:Fallback>
                  <p:oleObj name="Equation" r:id="rId13" imgW="533169" imgH="190417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356572" y="3283649"/>
                          <a:ext cx="1404937" cy="5016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" name="组合 1"/>
          <p:cNvGrpSpPr/>
          <p:nvPr/>
        </p:nvGrpSpPr>
        <p:grpSpPr>
          <a:xfrm>
            <a:off x="2374900" y="2173288"/>
            <a:ext cx="4481513" cy="496887"/>
            <a:chOff x="2375367" y="2173314"/>
            <a:chExt cx="4481410" cy="496887"/>
          </a:xfrm>
        </p:grpSpPr>
        <p:graphicFrame>
          <p:nvGraphicFramePr>
            <p:cNvPr id="15382" name="对象 1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91882305"/>
                </p:ext>
              </p:extLst>
            </p:nvPr>
          </p:nvGraphicFramePr>
          <p:xfrm>
            <a:off x="5369323" y="2211414"/>
            <a:ext cx="1487454" cy="4540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name="Equation" r:id="rId15" imgW="622080" imgH="190440" progId="Equation.DSMT4">
                    <p:embed/>
                  </p:oleObj>
                </mc:Choice>
                <mc:Fallback>
                  <p:oleObj name="Equation" r:id="rId15" imgW="622080" imgH="19044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5369323" y="2211414"/>
                          <a:ext cx="1487454" cy="45402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83" name="对象 18"/>
            <p:cNvGraphicFramePr>
              <a:graphicFrameLocks noChangeAspect="1"/>
            </p:cNvGraphicFramePr>
            <p:nvPr/>
          </p:nvGraphicFramePr>
          <p:xfrm>
            <a:off x="2375367" y="2173314"/>
            <a:ext cx="1196975" cy="49688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name="Equation" r:id="rId17" imgW="457200" imgH="190500" progId="Equation.DSMT4">
                    <p:embed/>
                  </p:oleObj>
                </mc:Choice>
                <mc:Fallback>
                  <p:oleObj name="Equation" r:id="rId17" imgW="457200" imgH="1905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375367" y="2173314"/>
                          <a:ext cx="1196975" cy="49688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2" name="对象 21"/>
          <p:cNvGraphicFramePr>
            <a:graphicFrameLocks noChangeAspect="1"/>
          </p:cNvGraphicFramePr>
          <p:nvPr/>
        </p:nvGraphicFramePr>
        <p:xfrm>
          <a:off x="1317625" y="5165725"/>
          <a:ext cx="1517650" cy="592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19" imgW="609336" imgH="241195" progId="Equation.DSMT4">
                  <p:embed/>
                </p:oleObj>
              </mc:Choice>
              <mc:Fallback>
                <p:oleObj name="Equation" r:id="rId19" imgW="609336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5165725"/>
                        <a:ext cx="1517650" cy="592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对象 23"/>
          <p:cNvGraphicFramePr>
            <a:graphicFrameLocks noChangeAspect="1"/>
          </p:cNvGraphicFramePr>
          <p:nvPr/>
        </p:nvGraphicFramePr>
        <p:xfrm>
          <a:off x="1317625" y="5770563"/>
          <a:ext cx="151765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21" imgW="609336" imgH="241195" progId="Equation.DSMT4">
                  <p:embed/>
                </p:oleObj>
              </mc:Choice>
              <mc:Fallback>
                <p:oleObj name="Equation" r:id="rId21" imgW="609336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7625" y="5770563"/>
                        <a:ext cx="1517650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对象 25"/>
          <p:cNvGraphicFramePr>
            <a:graphicFrameLocks noChangeAspect="1"/>
          </p:cNvGraphicFramePr>
          <p:nvPr/>
        </p:nvGraphicFramePr>
        <p:xfrm>
          <a:off x="5100638" y="5189538"/>
          <a:ext cx="1614487" cy="568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23" imgW="672808" imgH="241195" progId="Equation.DSMT4">
                  <p:embed/>
                </p:oleObj>
              </mc:Choice>
              <mc:Fallback>
                <p:oleObj name="Equation" r:id="rId23" imgW="672808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00638" y="5189538"/>
                        <a:ext cx="1614487" cy="568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对象 27"/>
          <p:cNvGraphicFramePr>
            <a:graphicFrameLocks noChangeAspect="1"/>
          </p:cNvGraphicFramePr>
          <p:nvPr/>
        </p:nvGraphicFramePr>
        <p:xfrm>
          <a:off x="5100638" y="5770563"/>
          <a:ext cx="168275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25" imgW="672808" imgH="241195" progId="Equation.DSMT4">
                  <p:embed/>
                </p:oleObj>
              </mc:Choice>
              <mc:Fallback>
                <p:oleObj name="Equation" r:id="rId25" imgW="672808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00638" y="5770563"/>
                        <a:ext cx="1682750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文本框 28"/>
          <p:cNvSpPr txBox="1">
            <a:spLocks noChangeArrowheads="1"/>
          </p:cNvSpPr>
          <p:nvPr/>
        </p:nvSpPr>
        <p:spPr bwMode="auto">
          <a:xfrm>
            <a:off x="3033713" y="5226050"/>
            <a:ext cx="14747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左上为正</a:t>
            </a:r>
          </a:p>
        </p:txBody>
      </p:sp>
      <p:sp>
        <p:nvSpPr>
          <p:cNvPr id="30" name="文本框 29"/>
          <p:cNvSpPr txBox="1">
            <a:spLocks noChangeArrowheads="1"/>
          </p:cNvSpPr>
          <p:nvPr/>
        </p:nvSpPr>
        <p:spPr bwMode="auto">
          <a:xfrm>
            <a:off x="3033713" y="5835650"/>
            <a:ext cx="14747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右下为正</a:t>
            </a: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6864350" y="5194300"/>
            <a:ext cx="1474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左顺为正</a:t>
            </a: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6864350" y="5783263"/>
            <a:ext cx="1474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右逆为正</a:t>
            </a:r>
          </a:p>
        </p:txBody>
      </p:sp>
      <p:sp>
        <p:nvSpPr>
          <p:cNvPr id="33" name="圆角矩形 32"/>
          <p:cNvSpPr/>
          <p:nvPr/>
        </p:nvSpPr>
        <p:spPr>
          <a:xfrm>
            <a:off x="896938" y="5045075"/>
            <a:ext cx="7772400" cy="1446213"/>
          </a:xfrm>
          <a:prstGeom prst="roundRect">
            <a:avLst/>
          </a:prstGeom>
          <a:noFill/>
          <a:ln w="571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5380" name="对象 18"/>
          <p:cNvGraphicFramePr>
            <a:graphicFrameLocks noChangeAspect="1"/>
          </p:cNvGraphicFramePr>
          <p:nvPr/>
        </p:nvGraphicFramePr>
        <p:xfrm>
          <a:off x="3478213" y="261938"/>
          <a:ext cx="282575" cy="3508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27" imgW="152334" imgH="190417" progId="Equation.DSMT4">
                  <p:embed/>
                </p:oleObj>
              </mc:Choice>
              <mc:Fallback>
                <p:oleObj name="Equation" r:id="rId27" imgW="152334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478213" y="261938"/>
                        <a:ext cx="282575" cy="35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81" name="对象 18"/>
          <p:cNvGraphicFramePr>
            <a:graphicFrameLocks noChangeAspect="1"/>
          </p:cNvGraphicFramePr>
          <p:nvPr/>
        </p:nvGraphicFramePr>
        <p:xfrm>
          <a:off x="5981700" y="198438"/>
          <a:ext cx="304800" cy="352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29" imgW="164957" imgH="190335" progId="Equation.DSMT4">
                  <p:embed/>
                </p:oleObj>
              </mc:Choice>
              <mc:Fallback>
                <p:oleObj name="Equation" r:id="rId29" imgW="164957" imgH="190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981700" y="198438"/>
                        <a:ext cx="304800" cy="352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9" grpId="0"/>
      <p:bldP spid="30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636155" y="373063"/>
            <a:ext cx="2162175" cy="6477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36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剪力方程</a:t>
            </a:r>
            <a:r>
              <a:rPr lang="en-US" altLang="zh-CN" sz="36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 </a:t>
            </a:r>
            <a:endParaRPr lang="zh-CN" altLang="en-US" sz="3600" b="1" kern="100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6387" name="对象 2"/>
          <p:cNvGraphicFramePr>
            <a:graphicFrameLocks noChangeAspect="1"/>
          </p:cNvGraphicFramePr>
          <p:nvPr/>
        </p:nvGraphicFramePr>
        <p:xfrm>
          <a:off x="1223963" y="1357313"/>
          <a:ext cx="151765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2" imgW="609336" imgH="241195" progId="Equation.DSMT4">
                  <p:embed/>
                </p:oleObj>
              </mc:Choice>
              <mc:Fallback>
                <p:oleObj name="Equation" r:id="rId2" imgW="609336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23963" y="1357313"/>
                        <a:ext cx="1517650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8" name="对象 3"/>
          <p:cNvGraphicFramePr>
            <a:graphicFrameLocks noChangeAspect="1"/>
          </p:cNvGraphicFramePr>
          <p:nvPr/>
        </p:nvGraphicFramePr>
        <p:xfrm>
          <a:off x="5051425" y="1357313"/>
          <a:ext cx="151765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Equation" r:id="rId4" imgW="609336" imgH="241195" progId="Equation.DSMT4">
                  <p:embed/>
                </p:oleObj>
              </mc:Choice>
              <mc:Fallback>
                <p:oleObj name="Equation" r:id="rId4" imgW="609336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051425" y="1357313"/>
                        <a:ext cx="1517650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9" name="文本框 6"/>
          <p:cNvSpPr txBox="1">
            <a:spLocks noChangeArrowheads="1"/>
          </p:cNvSpPr>
          <p:nvPr/>
        </p:nvSpPr>
        <p:spPr bwMode="auto">
          <a:xfrm>
            <a:off x="2940050" y="1417638"/>
            <a:ext cx="14747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左上为正</a:t>
            </a:r>
          </a:p>
        </p:txBody>
      </p:sp>
      <p:sp>
        <p:nvSpPr>
          <p:cNvPr id="16390" name="文本框 7"/>
          <p:cNvSpPr txBox="1">
            <a:spLocks noChangeArrowheads="1"/>
          </p:cNvSpPr>
          <p:nvPr/>
        </p:nvSpPr>
        <p:spPr bwMode="auto">
          <a:xfrm>
            <a:off x="6950075" y="1417638"/>
            <a:ext cx="14747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右下为正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803275" y="1236663"/>
            <a:ext cx="7783513" cy="889000"/>
          </a:xfrm>
          <a:prstGeom prst="roundRect">
            <a:avLst/>
          </a:prstGeom>
          <a:noFill/>
          <a:ln w="571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pSp>
        <p:nvGrpSpPr>
          <p:cNvPr id="16392" name="组合 16"/>
          <p:cNvGrpSpPr/>
          <p:nvPr/>
        </p:nvGrpSpPr>
        <p:grpSpPr>
          <a:xfrm>
            <a:off x="847725" y="2830513"/>
            <a:ext cx="7412038" cy="2143125"/>
            <a:chOff x="983116" y="2975913"/>
            <a:chExt cx="7412038" cy="2143125"/>
          </a:xfrm>
        </p:grpSpPr>
        <p:pic>
          <p:nvPicPr>
            <p:cNvPr id="16399" name="图片 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951"/>
            <a:stretch>
              <a:fillRect/>
            </a:stretch>
          </p:blipFill>
          <p:spPr bwMode="auto">
            <a:xfrm>
              <a:off x="1313316" y="3344213"/>
              <a:ext cx="6751638" cy="1774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400" name="文本框 12"/>
            <p:cNvSpPr txBox="1">
              <a:spLocks noChangeArrowheads="1"/>
            </p:cNvSpPr>
            <p:nvPr/>
          </p:nvSpPr>
          <p:spPr bwMode="auto">
            <a:xfrm>
              <a:off x="983116" y="4434826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401" name="文本框 13"/>
            <p:cNvSpPr txBox="1">
              <a:spLocks noChangeArrowheads="1"/>
            </p:cNvSpPr>
            <p:nvPr/>
          </p:nvSpPr>
          <p:spPr bwMode="auto">
            <a:xfrm>
              <a:off x="7636329" y="4468525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402" name="文本框 14"/>
            <p:cNvSpPr txBox="1">
              <a:spLocks noChangeArrowheads="1"/>
            </p:cNvSpPr>
            <p:nvPr/>
          </p:nvSpPr>
          <p:spPr bwMode="auto">
            <a:xfrm>
              <a:off x="2986377" y="297591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403" name="文本框 15"/>
            <p:cNvSpPr txBox="1">
              <a:spLocks noChangeArrowheads="1"/>
            </p:cNvSpPr>
            <p:nvPr/>
          </p:nvSpPr>
          <p:spPr bwMode="auto">
            <a:xfrm>
              <a:off x="5715380" y="297591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2395538" y="2511425"/>
            <a:ext cx="6348412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2033588" y="5545138"/>
          <a:ext cx="107315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7" imgW="457200" imgH="190500" progId="Equation.DSMT4">
                  <p:embed/>
                </p:oleObj>
              </mc:Choice>
              <mc:Fallback>
                <p:oleObj name="Equation" r:id="rId7" imgW="4572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33588" y="5545138"/>
                        <a:ext cx="107315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矩形 19"/>
          <p:cNvSpPr/>
          <p:nvPr/>
        </p:nvSpPr>
        <p:spPr>
          <a:xfrm>
            <a:off x="4560888" y="2528888"/>
            <a:ext cx="3571875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1" name="对象 20"/>
          <p:cNvGraphicFramePr>
            <a:graphicFrameLocks noChangeAspect="1"/>
          </p:cNvGraphicFramePr>
          <p:nvPr/>
        </p:nvGraphicFramePr>
        <p:xfrm>
          <a:off x="3871913" y="5514975"/>
          <a:ext cx="2087562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Equation" r:id="rId9" imgW="889000" imgH="190500" progId="Equation.DSMT4">
                  <p:embed/>
                </p:oleObj>
              </mc:Choice>
              <mc:Fallback>
                <p:oleObj name="Equation" r:id="rId9" imgW="8890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871913" y="5514975"/>
                        <a:ext cx="2087562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矩形 21"/>
          <p:cNvSpPr/>
          <p:nvPr/>
        </p:nvSpPr>
        <p:spPr>
          <a:xfrm>
            <a:off x="706438" y="2525713"/>
            <a:ext cx="5921375" cy="27193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3" name="对象 22"/>
          <p:cNvGraphicFramePr>
            <a:graphicFrameLocks noChangeAspect="1"/>
          </p:cNvGraphicFramePr>
          <p:nvPr/>
        </p:nvGraphicFramePr>
        <p:xfrm>
          <a:off x="6627813" y="5521325"/>
          <a:ext cx="1252537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Equation" r:id="rId11" imgW="533169" imgH="190417" progId="Equation.DSMT4">
                  <p:embed/>
                </p:oleObj>
              </mc:Choice>
              <mc:Fallback>
                <p:oleObj name="Equation" r:id="rId11" imgW="533169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27813" y="5521325"/>
                        <a:ext cx="1252537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20" grpId="0"/>
      <p:bldP spid="20" grpId="1"/>
      <p:bldP spid="22" grpId="0"/>
      <p:bldP spid="2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1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468"/>
          <a:stretch>
            <a:fillRect/>
          </a:stretch>
        </p:blipFill>
        <p:spPr bwMode="auto">
          <a:xfrm>
            <a:off x="1835236" y="1720850"/>
            <a:ext cx="468947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文本框 1"/>
          <p:cNvSpPr txBox="1">
            <a:spLocks noChangeArrowheads="1"/>
          </p:cNvSpPr>
          <p:nvPr/>
        </p:nvSpPr>
        <p:spPr bwMode="auto">
          <a:xfrm>
            <a:off x="844772" y="448312"/>
            <a:ext cx="179210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习题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2322512" y="2698750"/>
            <a:ext cx="758825" cy="679450"/>
            <a:chOff x="3714519" y="1449388"/>
            <a:chExt cx="758825" cy="679450"/>
          </a:xfrm>
        </p:grpSpPr>
        <p:cxnSp>
          <p:nvCxnSpPr>
            <p:cNvPr id="4" name="直接箭头连接符 3"/>
            <p:cNvCxnSpPr/>
            <p:nvPr/>
          </p:nvCxnSpPr>
          <p:spPr>
            <a:xfrm flipH="1" flipV="1">
              <a:off x="4203556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70" name="文本框 20"/>
            <p:cNvSpPr txBox="1">
              <a:spLocks noChangeArrowheads="1"/>
            </p:cNvSpPr>
            <p:nvPr/>
          </p:nvSpPr>
          <p:spPr bwMode="auto">
            <a:xfrm>
              <a:off x="3714519" y="1613312"/>
              <a:ext cx="758825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</a:t>
              </a:r>
              <a:r>
                <a:rPr lang="en-US" altLang="zh-CN" sz="12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20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237374" y="2698750"/>
            <a:ext cx="795321" cy="679450"/>
            <a:chOff x="4203267" y="1449388"/>
            <a:chExt cx="796100" cy="679450"/>
          </a:xfrm>
        </p:grpSpPr>
        <p:cxnSp>
          <p:nvCxnSpPr>
            <p:cNvPr id="8" name="直接箭头连接符 7"/>
            <p:cNvCxnSpPr/>
            <p:nvPr/>
          </p:nvCxnSpPr>
          <p:spPr>
            <a:xfrm flipH="1" flipV="1">
              <a:off x="4203267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68" name="文本框 20"/>
            <p:cNvSpPr txBox="1">
              <a:spLocks noChangeArrowheads="1"/>
            </p:cNvSpPr>
            <p:nvPr/>
          </p:nvSpPr>
          <p:spPr bwMode="auto">
            <a:xfrm>
              <a:off x="4240542" y="1613312"/>
              <a:ext cx="75882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</a:t>
              </a:r>
              <a:r>
                <a:rPr lang="en-US" altLang="zh-CN" sz="1100" b="1" i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1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aphicFrame>
        <p:nvGraphicFramePr>
          <p:cNvPr id="10" name="对象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43253426"/>
              </p:ext>
            </p:extLst>
          </p:nvPr>
        </p:nvGraphicFramePr>
        <p:xfrm>
          <a:off x="1837886" y="5180283"/>
          <a:ext cx="1382712" cy="555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Equation" r:id="rId3" imgW="596900" imgH="241300" progId="Equation.DSMT4">
                  <p:embed/>
                </p:oleObj>
              </mc:Choice>
              <mc:Fallback>
                <p:oleObj name="Equation" r:id="rId3" imgW="596900" imgH="241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37886" y="5180283"/>
                        <a:ext cx="1382712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008883"/>
              </p:ext>
            </p:extLst>
          </p:nvPr>
        </p:nvGraphicFramePr>
        <p:xfrm>
          <a:off x="3562129" y="5239020"/>
          <a:ext cx="2441575" cy="438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Equation" r:id="rId5" imgW="1054100" imgH="190500" progId="Equation.DSMT4">
                  <p:embed/>
                </p:oleObj>
              </mc:Choice>
              <mc:Fallback>
                <p:oleObj name="Equation" r:id="rId5" imgW="10541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562129" y="5239020"/>
                        <a:ext cx="2441575" cy="43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1760113"/>
              </p:ext>
            </p:extLst>
          </p:nvPr>
        </p:nvGraphicFramePr>
        <p:xfrm>
          <a:off x="2001064" y="4162583"/>
          <a:ext cx="1235075" cy="555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Equation" r:id="rId7" imgW="533169" imgH="241195" progId="Equation.DSMT4">
                  <p:embed/>
                </p:oleObj>
              </mc:Choice>
              <mc:Fallback>
                <p:oleObj name="Equation" r:id="rId7" imgW="533169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01064" y="4162583"/>
                        <a:ext cx="1235075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3387617"/>
              </p:ext>
            </p:extLst>
          </p:nvPr>
        </p:nvGraphicFramePr>
        <p:xfrm>
          <a:off x="3664916" y="4174567"/>
          <a:ext cx="1852612" cy="438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Equation" r:id="rId9" imgW="799753" imgH="190417" progId="Equation.DSMT4">
                  <p:embed/>
                </p:oleObj>
              </mc:Choice>
              <mc:Fallback>
                <p:oleObj name="Equation" r:id="rId9" imgW="799753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664916" y="4174567"/>
                        <a:ext cx="1852612" cy="43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" name="文本框 1"/>
          <p:cNvSpPr txBox="1">
            <a:spLocks noChangeArrowheads="1"/>
          </p:cNvSpPr>
          <p:nvPr/>
        </p:nvSpPr>
        <p:spPr bwMode="auto">
          <a:xfrm>
            <a:off x="595313" y="1290638"/>
            <a:ext cx="2435225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2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）求约束反力</a:t>
            </a:r>
            <a:endParaRPr lang="en-US" altLang="zh-CN" sz="22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5" name="对象 14">
            <a:extLst>
              <a:ext uri="{FF2B5EF4-FFF2-40B4-BE49-F238E27FC236}">
                <a16:creationId xmlns:a16="http://schemas.microsoft.com/office/drawing/2014/main" id="{C3E879A2-FCEE-458B-8705-13843E84543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8719220"/>
              </p:ext>
            </p:extLst>
          </p:nvPr>
        </p:nvGraphicFramePr>
        <p:xfrm>
          <a:off x="6345235" y="5239020"/>
          <a:ext cx="1235075" cy="439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Equation" r:id="rId11" imgW="533160" imgH="190440" progId="Equation.DSMT4">
                  <p:embed/>
                </p:oleObj>
              </mc:Choice>
              <mc:Fallback>
                <p:oleObj name="Equation" r:id="rId11" imgW="533160" imgH="1904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345235" y="5239020"/>
                        <a:ext cx="1235075" cy="439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>
            <a:extLst>
              <a:ext uri="{FF2B5EF4-FFF2-40B4-BE49-F238E27FC236}">
                <a16:creationId xmlns:a16="http://schemas.microsoft.com/office/drawing/2014/main" id="{59F412DE-4FBE-4663-B5E5-EBDAD4E2F6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3844860"/>
              </p:ext>
            </p:extLst>
          </p:nvPr>
        </p:nvGraphicFramePr>
        <p:xfrm>
          <a:off x="6070816" y="4220526"/>
          <a:ext cx="1235075" cy="439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Equation" r:id="rId13" imgW="533160" imgH="190440" progId="Equation.DSMT4">
                  <p:embed/>
                </p:oleObj>
              </mc:Choice>
              <mc:Fallback>
                <p:oleObj name="Equation" r:id="rId13" imgW="533160" imgH="1904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070816" y="4220526"/>
                        <a:ext cx="1235075" cy="439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2" descr="1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468"/>
          <a:stretch>
            <a:fillRect/>
          </a:stretch>
        </p:blipFill>
        <p:spPr bwMode="auto">
          <a:xfrm>
            <a:off x="2187575" y="733425"/>
            <a:ext cx="468947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文本框 1"/>
          <p:cNvSpPr txBox="1">
            <a:spLocks noChangeArrowheads="1"/>
          </p:cNvSpPr>
          <p:nvPr/>
        </p:nvSpPr>
        <p:spPr bwMode="auto">
          <a:xfrm>
            <a:off x="480570" y="471487"/>
            <a:ext cx="12573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习题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474913" y="1711325"/>
            <a:ext cx="758825" cy="679450"/>
            <a:chOff x="3524106" y="1449388"/>
            <a:chExt cx="758825" cy="679450"/>
          </a:xfrm>
        </p:grpSpPr>
        <p:cxnSp>
          <p:nvCxnSpPr>
            <p:cNvPr id="5" name="直接箭头连接符 4"/>
            <p:cNvCxnSpPr/>
            <p:nvPr/>
          </p:nvCxnSpPr>
          <p:spPr>
            <a:xfrm flipH="1" flipV="1">
              <a:off x="4203556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26" name="文本框 20"/>
            <p:cNvSpPr txBox="1">
              <a:spLocks noChangeArrowheads="1"/>
            </p:cNvSpPr>
            <p:nvPr/>
          </p:nvSpPr>
          <p:spPr bwMode="auto">
            <a:xfrm>
              <a:off x="3524106" y="160496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3kN</a:t>
              </a:r>
              <a:endPara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578600" y="1711325"/>
            <a:ext cx="811213" cy="679450"/>
            <a:chOff x="4203267" y="1449388"/>
            <a:chExt cx="810418" cy="679450"/>
          </a:xfrm>
        </p:grpSpPr>
        <p:cxnSp>
          <p:nvCxnSpPr>
            <p:cNvPr id="8" name="直接箭头连接符 7"/>
            <p:cNvCxnSpPr/>
            <p:nvPr/>
          </p:nvCxnSpPr>
          <p:spPr>
            <a:xfrm flipH="1" flipV="1">
              <a:off x="4203267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24" name="文本框 20"/>
            <p:cNvSpPr txBox="1">
              <a:spLocks noChangeArrowheads="1"/>
            </p:cNvSpPr>
            <p:nvPr/>
          </p:nvSpPr>
          <p:spPr bwMode="auto">
            <a:xfrm>
              <a:off x="4254860" y="1614344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5kN</a:t>
              </a:r>
              <a:endPara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2098675" y="644525"/>
            <a:ext cx="3944938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/>
        </p:nvGraphicFramePr>
        <p:xfrm>
          <a:off x="4970463" y="3052763"/>
          <a:ext cx="107315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3" imgW="457200" imgH="190500" progId="Equation.DSMT4">
                  <p:embed/>
                </p:oleObj>
              </mc:Choice>
              <mc:Fallback>
                <p:oleObj name="Equation" r:id="rId3" imgW="4572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970463" y="3052763"/>
                        <a:ext cx="107315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矩形 11"/>
          <p:cNvSpPr/>
          <p:nvPr/>
        </p:nvSpPr>
        <p:spPr>
          <a:xfrm>
            <a:off x="1820863" y="644525"/>
            <a:ext cx="3944937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3" name="对象 12"/>
          <p:cNvGraphicFramePr>
            <a:graphicFrameLocks noChangeAspect="1"/>
          </p:cNvGraphicFramePr>
          <p:nvPr/>
        </p:nvGraphicFramePr>
        <p:xfrm>
          <a:off x="4627563" y="3714750"/>
          <a:ext cx="175895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Equation" r:id="rId5" imgW="749300" imgH="190500" progId="Equation.DSMT4">
                  <p:embed/>
                </p:oleObj>
              </mc:Choice>
              <mc:Fallback>
                <p:oleObj name="Equation" r:id="rId5" imgW="7493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627563" y="3714750"/>
                        <a:ext cx="175895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矩形 13"/>
          <p:cNvSpPr/>
          <p:nvPr/>
        </p:nvSpPr>
        <p:spPr>
          <a:xfrm>
            <a:off x="4999038" y="644525"/>
            <a:ext cx="3944937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5" name="对象 14"/>
          <p:cNvGraphicFramePr>
            <a:graphicFrameLocks noChangeAspect="1"/>
          </p:cNvGraphicFramePr>
          <p:nvPr/>
        </p:nvGraphicFramePr>
        <p:xfrm>
          <a:off x="4841875" y="4457700"/>
          <a:ext cx="923925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7" imgW="393529" imgH="190417" progId="Equation.DSMT4">
                  <p:embed/>
                </p:oleObj>
              </mc:Choice>
              <mc:Fallback>
                <p:oleObj name="Equation" r:id="rId7" imgW="393529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841875" y="4457700"/>
                        <a:ext cx="923925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/>
          <p:nvPr/>
        </p:nvSpPr>
        <p:spPr>
          <a:xfrm>
            <a:off x="4695825" y="628650"/>
            <a:ext cx="3944938" cy="17478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7" name="对象 16"/>
          <p:cNvGraphicFramePr>
            <a:graphicFrameLocks noChangeAspect="1"/>
          </p:cNvGraphicFramePr>
          <p:nvPr/>
        </p:nvGraphicFramePr>
        <p:xfrm>
          <a:off x="4841875" y="5197475"/>
          <a:ext cx="923925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Equation" r:id="rId9" imgW="393529" imgH="190417" progId="Equation.DSMT4">
                  <p:embed/>
                </p:oleObj>
              </mc:Choice>
              <mc:Fallback>
                <p:oleObj name="Equation" r:id="rId9" imgW="393529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841875" y="5197475"/>
                        <a:ext cx="923925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2" name="文本框 6"/>
          <p:cNvSpPr txBox="1">
            <a:spLocks noChangeArrowheads="1"/>
          </p:cNvSpPr>
          <p:nvPr/>
        </p:nvSpPr>
        <p:spPr bwMode="auto">
          <a:xfrm>
            <a:off x="419100" y="3294063"/>
            <a:ext cx="2552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左上、右下为正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2" grpId="0"/>
      <p:bldP spid="12" grpId="1"/>
      <p:bldP spid="14" grpId="0"/>
      <p:bldP spid="14" grpId="1"/>
      <p:bldP spid="16" grpId="0"/>
      <p:bldP spid="1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21050" y="381000"/>
            <a:ext cx="2032000" cy="6461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36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弯矩方程</a:t>
            </a:r>
            <a:endParaRPr lang="zh-CN" altLang="en-US" sz="3600" b="1" kern="100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8435" name="对象 4"/>
          <p:cNvGraphicFramePr>
            <a:graphicFrameLocks noChangeAspect="1"/>
          </p:cNvGraphicFramePr>
          <p:nvPr/>
        </p:nvGraphicFramePr>
        <p:xfrm>
          <a:off x="904875" y="1344613"/>
          <a:ext cx="1819275" cy="641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2" imgW="672808" imgH="241195" progId="Equation.DSMT4">
                  <p:embed/>
                </p:oleObj>
              </mc:Choice>
              <mc:Fallback>
                <p:oleObj name="Equation" r:id="rId2" imgW="672808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904875" y="1344613"/>
                        <a:ext cx="1819275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6" name="对象 5"/>
          <p:cNvGraphicFramePr>
            <a:graphicFrameLocks noChangeAspect="1"/>
          </p:cNvGraphicFramePr>
          <p:nvPr/>
        </p:nvGraphicFramePr>
        <p:xfrm>
          <a:off x="4922838" y="1392238"/>
          <a:ext cx="1684337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Equation" r:id="rId4" imgW="672808" imgH="241195" progId="Equation.DSMT4">
                  <p:embed/>
                </p:oleObj>
              </mc:Choice>
              <mc:Fallback>
                <p:oleObj name="Equation" r:id="rId4" imgW="672808" imgH="24119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922838" y="1392238"/>
                        <a:ext cx="1684337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7" name="文本框 8"/>
          <p:cNvSpPr txBox="1">
            <a:spLocks noChangeArrowheads="1"/>
          </p:cNvSpPr>
          <p:nvPr/>
        </p:nvSpPr>
        <p:spPr bwMode="auto">
          <a:xfrm>
            <a:off x="2892425" y="1403350"/>
            <a:ext cx="1474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左顺为正</a:t>
            </a:r>
          </a:p>
        </p:txBody>
      </p:sp>
      <p:sp>
        <p:nvSpPr>
          <p:cNvPr id="18438" name="文本框 9"/>
          <p:cNvSpPr txBox="1">
            <a:spLocks noChangeArrowheads="1"/>
          </p:cNvSpPr>
          <p:nvPr/>
        </p:nvSpPr>
        <p:spPr bwMode="auto">
          <a:xfrm>
            <a:off x="6670675" y="1403350"/>
            <a:ext cx="1473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右逆为正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623888" y="1187450"/>
            <a:ext cx="7770812" cy="935038"/>
          </a:xfrm>
          <a:prstGeom prst="roundRect">
            <a:avLst/>
          </a:prstGeom>
          <a:noFill/>
          <a:ln w="571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pSp>
        <p:nvGrpSpPr>
          <p:cNvPr id="18440" name="组合 16"/>
          <p:cNvGrpSpPr/>
          <p:nvPr/>
        </p:nvGrpSpPr>
        <p:grpSpPr>
          <a:xfrm>
            <a:off x="806450" y="2965450"/>
            <a:ext cx="7412038" cy="2143125"/>
            <a:chOff x="983116" y="2975913"/>
            <a:chExt cx="7412038" cy="2143125"/>
          </a:xfrm>
        </p:grpSpPr>
        <p:pic>
          <p:nvPicPr>
            <p:cNvPr id="18447" name="图片 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951"/>
            <a:stretch>
              <a:fillRect/>
            </a:stretch>
          </p:blipFill>
          <p:spPr bwMode="auto">
            <a:xfrm>
              <a:off x="1313316" y="3344213"/>
              <a:ext cx="6751638" cy="1774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48" name="文本框 12"/>
            <p:cNvSpPr txBox="1">
              <a:spLocks noChangeArrowheads="1"/>
            </p:cNvSpPr>
            <p:nvPr/>
          </p:nvSpPr>
          <p:spPr bwMode="auto">
            <a:xfrm>
              <a:off x="983116" y="4434826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449" name="文本框 13"/>
            <p:cNvSpPr txBox="1">
              <a:spLocks noChangeArrowheads="1"/>
            </p:cNvSpPr>
            <p:nvPr/>
          </p:nvSpPr>
          <p:spPr bwMode="auto">
            <a:xfrm>
              <a:off x="7636329" y="4468525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450" name="文本框 14"/>
            <p:cNvSpPr txBox="1">
              <a:spLocks noChangeArrowheads="1"/>
            </p:cNvSpPr>
            <p:nvPr/>
          </p:nvSpPr>
          <p:spPr bwMode="auto">
            <a:xfrm>
              <a:off x="2986377" y="297591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451" name="文本框 15"/>
            <p:cNvSpPr txBox="1">
              <a:spLocks noChangeArrowheads="1"/>
            </p:cNvSpPr>
            <p:nvPr/>
          </p:nvSpPr>
          <p:spPr bwMode="auto">
            <a:xfrm>
              <a:off x="5715380" y="297591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20kN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2354263" y="2646363"/>
            <a:ext cx="6348412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1768475" y="5680075"/>
          <a:ext cx="1520825" cy="446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Equation" r:id="rId7" imgW="647700" imgH="190500" progId="Equation.DSMT4">
                  <p:embed/>
                </p:oleObj>
              </mc:Choice>
              <mc:Fallback>
                <p:oleObj name="Equation" r:id="rId7" imgW="6477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68475" y="5680075"/>
                        <a:ext cx="1520825" cy="446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矩形 19"/>
          <p:cNvSpPr/>
          <p:nvPr/>
        </p:nvSpPr>
        <p:spPr>
          <a:xfrm>
            <a:off x="4518025" y="2663825"/>
            <a:ext cx="3571875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1" name="对象 20"/>
          <p:cNvGraphicFramePr>
            <a:graphicFrameLocks noChangeAspect="1"/>
          </p:cNvGraphicFramePr>
          <p:nvPr/>
        </p:nvGraphicFramePr>
        <p:xfrm>
          <a:off x="3635375" y="5649913"/>
          <a:ext cx="247650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Equation" r:id="rId9" imgW="1054100" imgH="190500" progId="Equation.DSMT4">
                  <p:embed/>
                </p:oleObj>
              </mc:Choice>
              <mc:Fallback>
                <p:oleObj name="Equation" r:id="rId9" imgW="10541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635375" y="5649913"/>
                        <a:ext cx="24765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矩形 21"/>
          <p:cNvSpPr/>
          <p:nvPr/>
        </p:nvSpPr>
        <p:spPr>
          <a:xfrm>
            <a:off x="665163" y="2662238"/>
            <a:ext cx="5921375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3" name="对象 22"/>
          <p:cNvGraphicFramePr>
            <a:graphicFrameLocks noChangeAspect="1"/>
          </p:cNvGraphicFramePr>
          <p:nvPr/>
        </p:nvGraphicFramePr>
        <p:xfrm>
          <a:off x="6523038" y="5649913"/>
          <a:ext cx="1520825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Equation" r:id="rId11" imgW="647700" imgH="190500" progId="Equation.DSMT4">
                  <p:embed/>
                </p:oleObj>
              </mc:Choice>
              <mc:Fallback>
                <p:oleObj name="Equation" r:id="rId11" imgW="6477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23038" y="5649913"/>
                        <a:ext cx="1520825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20" grpId="0"/>
      <p:bldP spid="20" grpId="1"/>
      <p:bldP spid="22" grpId="0"/>
      <p:bldP spid="2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文本框 1"/>
          <p:cNvSpPr txBox="1">
            <a:spLocks noChangeArrowheads="1"/>
          </p:cNvSpPr>
          <p:nvPr/>
        </p:nvSpPr>
        <p:spPr bwMode="auto">
          <a:xfrm>
            <a:off x="538162" y="388605"/>
            <a:ext cx="11795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习题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459" name="Picture 2" descr="1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468"/>
          <a:stretch>
            <a:fillRect/>
          </a:stretch>
        </p:blipFill>
        <p:spPr bwMode="auto">
          <a:xfrm>
            <a:off x="1806575" y="1190625"/>
            <a:ext cx="468947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1" name="组合 10"/>
          <p:cNvGrpSpPr/>
          <p:nvPr/>
        </p:nvGrpSpPr>
        <p:grpSpPr>
          <a:xfrm>
            <a:off x="2093913" y="2168525"/>
            <a:ext cx="758825" cy="679450"/>
            <a:chOff x="3524106" y="1449388"/>
            <a:chExt cx="758825" cy="679450"/>
          </a:xfrm>
        </p:grpSpPr>
        <p:cxnSp>
          <p:nvCxnSpPr>
            <p:cNvPr id="12" name="直接箭头连接符 11"/>
            <p:cNvCxnSpPr/>
            <p:nvPr/>
          </p:nvCxnSpPr>
          <p:spPr>
            <a:xfrm flipH="1" flipV="1">
              <a:off x="4203556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74" name="文本框 20"/>
            <p:cNvSpPr txBox="1">
              <a:spLocks noChangeArrowheads="1"/>
            </p:cNvSpPr>
            <p:nvPr/>
          </p:nvSpPr>
          <p:spPr bwMode="auto">
            <a:xfrm>
              <a:off x="3524106" y="1604963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3kN</a:t>
              </a:r>
              <a:endPara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6197600" y="2168525"/>
            <a:ext cx="811213" cy="679450"/>
            <a:chOff x="4203267" y="1449388"/>
            <a:chExt cx="810418" cy="679450"/>
          </a:xfrm>
        </p:grpSpPr>
        <p:cxnSp>
          <p:nvCxnSpPr>
            <p:cNvPr id="15" name="直接箭头连接符 14"/>
            <p:cNvCxnSpPr/>
            <p:nvPr/>
          </p:nvCxnSpPr>
          <p:spPr>
            <a:xfrm flipH="1" flipV="1">
              <a:off x="4203267" y="1449388"/>
              <a:ext cx="0" cy="67945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72" name="文本框 20"/>
            <p:cNvSpPr txBox="1">
              <a:spLocks noChangeArrowheads="1"/>
            </p:cNvSpPr>
            <p:nvPr/>
          </p:nvSpPr>
          <p:spPr bwMode="auto">
            <a:xfrm>
              <a:off x="4254860" y="1614344"/>
              <a:ext cx="7588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5kN</a:t>
              </a:r>
              <a:endPara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717675" y="1101725"/>
            <a:ext cx="3944938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18" name="对象 17"/>
          <p:cNvGraphicFramePr>
            <a:graphicFrameLocks noChangeAspect="1"/>
          </p:cNvGraphicFramePr>
          <p:nvPr/>
        </p:nvGraphicFramePr>
        <p:xfrm>
          <a:off x="3992563" y="3427413"/>
          <a:ext cx="1698625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Equation" r:id="rId3" imgW="723586" imgH="190417" progId="Equation.DSMT4">
                  <p:embed/>
                </p:oleObj>
              </mc:Choice>
              <mc:Fallback>
                <p:oleObj name="Equation" r:id="rId3" imgW="723586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92563" y="3427413"/>
                        <a:ext cx="1698625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矩形 18"/>
          <p:cNvSpPr/>
          <p:nvPr/>
        </p:nvSpPr>
        <p:spPr>
          <a:xfrm>
            <a:off x="1439863" y="1101725"/>
            <a:ext cx="3944937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0" name="对象 19"/>
          <p:cNvGraphicFramePr>
            <a:graphicFrameLocks noChangeAspect="1"/>
          </p:cNvGraphicFramePr>
          <p:nvPr/>
        </p:nvGraphicFramePr>
        <p:xfrm>
          <a:off x="3962400" y="4089400"/>
          <a:ext cx="1758950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Equation" r:id="rId5" imgW="749300" imgH="190500" progId="Equation.DSMT4">
                  <p:embed/>
                </p:oleObj>
              </mc:Choice>
              <mc:Fallback>
                <p:oleObj name="Equation" r:id="rId5" imgW="7493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62400" y="4089400"/>
                        <a:ext cx="175895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矩形 20"/>
          <p:cNvSpPr/>
          <p:nvPr/>
        </p:nvSpPr>
        <p:spPr>
          <a:xfrm>
            <a:off x="4618038" y="1101725"/>
            <a:ext cx="3944937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2" name="对象 21"/>
          <p:cNvGraphicFramePr>
            <a:graphicFrameLocks noChangeAspect="1"/>
          </p:cNvGraphicFramePr>
          <p:nvPr/>
        </p:nvGraphicFramePr>
        <p:xfrm>
          <a:off x="3962400" y="4760913"/>
          <a:ext cx="2205038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name="Equation" r:id="rId7" imgW="939392" imgH="190417" progId="Equation.DSMT4">
                  <p:embed/>
                </p:oleObj>
              </mc:Choice>
              <mc:Fallback>
                <p:oleObj name="Equation" r:id="rId7" imgW="939392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62400" y="4760913"/>
                        <a:ext cx="2205038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矩形 22"/>
          <p:cNvSpPr/>
          <p:nvPr/>
        </p:nvSpPr>
        <p:spPr>
          <a:xfrm>
            <a:off x="4314825" y="1087438"/>
            <a:ext cx="3943350" cy="1746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24" name="对象 23"/>
          <p:cNvGraphicFramePr>
            <a:graphicFrameLocks noChangeAspect="1"/>
          </p:cNvGraphicFramePr>
          <p:nvPr/>
        </p:nvGraphicFramePr>
        <p:xfrm>
          <a:off x="3979863" y="5434013"/>
          <a:ext cx="1817687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Equation" r:id="rId9" imgW="774364" imgH="190417" progId="Equation.DSMT4">
                  <p:embed/>
                </p:oleObj>
              </mc:Choice>
              <mc:Fallback>
                <p:oleObj name="Equation" r:id="rId9" imgW="774364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79863" y="5434013"/>
                        <a:ext cx="1817687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70" name="文本框 6"/>
          <p:cNvSpPr txBox="1">
            <a:spLocks noChangeArrowheads="1"/>
          </p:cNvSpPr>
          <p:nvPr/>
        </p:nvSpPr>
        <p:spPr bwMode="auto">
          <a:xfrm>
            <a:off x="860425" y="4165600"/>
            <a:ext cx="25527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左顺、右逆为正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  <p:bldP spid="19" grpId="0"/>
      <p:bldP spid="19" grpId="1"/>
      <p:bldP spid="21" grpId="0"/>
      <p:bldP spid="21" grpId="1"/>
      <p:bldP spid="23" grpId="0"/>
      <p:bldP spid="2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0" y="527050"/>
            <a:ext cx="3935413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文本框 1"/>
          <p:cNvSpPr txBox="1">
            <a:spLocks noChangeArrowheads="1"/>
          </p:cNvSpPr>
          <p:nvPr/>
        </p:nvSpPr>
        <p:spPr bwMode="auto">
          <a:xfrm>
            <a:off x="342900" y="471488"/>
            <a:ext cx="18684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【</a:t>
            </a: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1】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2952750" y="3743325"/>
          <a:ext cx="4524375" cy="776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Equation" r:id="rId3" imgW="1943100" imgH="330200" progId="Equation.DSMT4">
                  <p:embed/>
                </p:oleObj>
              </mc:Choice>
              <mc:Fallback>
                <p:oleObj name="Equation" r:id="rId3" imgW="1943100" imgH="330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52750" y="3743325"/>
                        <a:ext cx="4524375" cy="776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2782888" y="4822825"/>
          <a:ext cx="5326062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Equation" r:id="rId5" imgW="2349500" imgH="355600" progId="Equation.DSMT4">
                  <p:embed/>
                </p:oleObj>
              </mc:Choice>
              <mc:Fallback>
                <p:oleObj name="Equation" r:id="rId5" imgW="2349500" imgH="35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82888" y="4822825"/>
                        <a:ext cx="5326062" cy="798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组合 10"/>
          <p:cNvGrpSpPr/>
          <p:nvPr/>
        </p:nvGrpSpPr>
        <p:grpSpPr>
          <a:xfrm>
            <a:off x="2546350" y="2138363"/>
            <a:ext cx="676275" cy="374650"/>
            <a:chOff x="1974921" y="1798529"/>
            <a:chExt cx="676040" cy="374762"/>
          </a:xfrm>
        </p:grpSpPr>
        <p:pic>
          <p:nvPicPr>
            <p:cNvPr id="20493" name="图片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974921" y="1798529"/>
              <a:ext cx="473301" cy="3672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94" name="文本框 9"/>
            <p:cNvSpPr txBox="1">
              <a:spLocks noChangeArrowheads="1"/>
            </p:cNvSpPr>
            <p:nvPr/>
          </p:nvSpPr>
          <p:spPr bwMode="auto">
            <a:xfrm>
              <a:off x="2381693" y="1803959"/>
              <a:ext cx="26926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/>
                <a:t>=</a:t>
              </a:r>
              <a:endParaRPr lang="zh-CN" altLang="en-US" sz="1800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6897688" y="2144713"/>
            <a:ext cx="722312" cy="369887"/>
            <a:chOff x="6298064" y="1817981"/>
            <a:chExt cx="722791" cy="369332"/>
          </a:xfrm>
        </p:grpSpPr>
        <p:pic>
          <p:nvPicPr>
            <p:cNvPr id="20491" name="图片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47554" y="1819006"/>
              <a:ext cx="473301" cy="3672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92" name="文本框 11"/>
            <p:cNvSpPr txBox="1">
              <a:spLocks noChangeArrowheads="1"/>
            </p:cNvSpPr>
            <p:nvPr/>
          </p:nvSpPr>
          <p:spPr bwMode="auto">
            <a:xfrm>
              <a:off x="6298064" y="1817981"/>
              <a:ext cx="26926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/>
                <a:t>=</a:t>
              </a:r>
              <a:endParaRPr lang="zh-CN" altLang="en-US" sz="1800"/>
            </a:p>
          </p:txBody>
        </p:sp>
      </p:grpSp>
      <p:sp>
        <p:nvSpPr>
          <p:cNvPr id="15" name="矩形 14"/>
          <p:cNvSpPr/>
          <p:nvPr/>
        </p:nvSpPr>
        <p:spPr>
          <a:xfrm>
            <a:off x="5016500" y="382588"/>
            <a:ext cx="2917825" cy="2717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6" name="文本框 15"/>
          <p:cNvSpPr txBox="1">
            <a:spLocks noChangeArrowheads="1"/>
          </p:cNvSpPr>
          <p:nvPr/>
        </p:nvSpPr>
        <p:spPr bwMode="auto">
          <a:xfrm>
            <a:off x="1030288" y="3900488"/>
            <a:ext cx="1473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左上右下</a:t>
            </a:r>
          </a:p>
        </p:txBody>
      </p:sp>
      <p:sp>
        <p:nvSpPr>
          <p:cNvPr id="17" name="文本框 16"/>
          <p:cNvSpPr txBox="1">
            <a:spLocks noChangeArrowheads="1"/>
          </p:cNvSpPr>
          <p:nvPr/>
        </p:nvSpPr>
        <p:spPr bwMode="auto">
          <a:xfrm>
            <a:off x="1030288" y="4991100"/>
            <a:ext cx="1473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左顺右逆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图片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60863" y="5124450"/>
            <a:ext cx="3284537" cy="90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文本框 1"/>
          <p:cNvSpPr txBox="1">
            <a:spLocks noChangeArrowheads="1"/>
          </p:cNvSpPr>
          <p:nvPr/>
        </p:nvSpPr>
        <p:spPr bwMode="auto">
          <a:xfrm>
            <a:off x="342900" y="471488"/>
            <a:ext cx="18684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【</a:t>
            </a: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1】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508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3675" y="422275"/>
            <a:ext cx="3937000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962025" y="2878138"/>
          <a:ext cx="2070100" cy="806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Equation" r:id="rId4" imgW="888614" imgH="342751" progId="Equation.DSMT4">
                  <p:embed/>
                </p:oleObj>
              </mc:Choice>
              <mc:Fallback>
                <p:oleObj name="Equation" r:id="rId4" imgW="888614" imgH="34275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962025" y="2878138"/>
                        <a:ext cx="2070100" cy="806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直接连接符 9"/>
          <p:cNvCxnSpPr/>
          <p:nvPr/>
        </p:nvCxnSpPr>
        <p:spPr>
          <a:xfrm flipH="1">
            <a:off x="4478338" y="2797175"/>
            <a:ext cx="0" cy="863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22713" y="2693988"/>
            <a:ext cx="4730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直接连接符 16"/>
          <p:cNvCxnSpPr/>
          <p:nvPr/>
        </p:nvCxnSpPr>
        <p:spPr>
          <a:xfrm flipH="1">
            <a:off x="7540625" y="3605213"/>
            <a:ext cx="0" cy="863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4625" y="4062413"/>
            <a:ext cx="474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直接连接符 18"/>
          <p:cNvCxnSpPr/>
          <p:nvPr/>
        </p:nvCxnSpPr>
        <p:spPr>
          <a:xfrm>
            <a:off x="4478338" y="2797175"/>
            <a:ext cx="3062287" cy="1652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组合 25"/>
          <p:cNvGrpSpPr/>
          <p:nvPr/>
        </p:nvGrpSpPr>
        <p:grpSpPr>
          <a:xfrm>
            <a:off x="4067175" y="3421063"/>
            <a:ext cx="3989388" cy="438150"/>
            <a:chOff x="4066745" y="3420978"/>
            <a:chExt cx="3989867" cy="437674"/>
          </a:xfrm>
        </p:grpSpPr>
        <p:cxnSp>
          <p:nvCxnSpPr>
            <p:cNvPr id="6" name="直接连接符 5"/>
            <p:cNvCxnSpPr/>
            <p:nvPr/>
          </p:nvCxnSpPr>
          <p:spPr>
            <a:xfrm flipV="1">
              <a:off x="4447791" y="3623957"/>
              <a:ext cx="3092821" cy="475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529" name="文本框 22"/>
            <p:cNvSpPr txBox="1">
              <a:spLocks noChangeArrowheads="1"/>
            </p:cNvSpPr>
            <p:nvPr/>
          </p:nvSpPr>
          <p:spPr bwMode="auto">
            <a:xfrm>
              <a:off x="7644207" y="3420978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530" name="文本框 21"/>
            <p:cNvSpPr txBox="1">
              <a:spLocks noChangeArrowheads="1"/>
            </p:cNvSpPr>
            <p:nvPr/>
          </p:nvSpPr>
          <p:spPr bwMode="auto">
            <a:xfrm>
              <a:off x="4066745" y="3489320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4035425" y="4953000"/>
            <a:ext cx="3989388" cy="438150"/>
            <a:chOff x="4066745" y="3420978"/>
            <a:chExt cx="3989867" cy="437674"/>
          </a:xfrm>
        </p:grpSpPr>
        <p:cxnSp>
          <p:nvCxnSpPr>
            <p:cNvPr id="28" name="直接连接符 27"/>
            <p:cNvCxnSpPr/>
            <p:nvPr/>
          </p:nvCxnSpPr>
          <p:spPr>
            <a:xfrm flipV="1">
              <a:off x="4447791" y="3604928"/>
              <a:ext cx="3165855" cy="2378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526" name="文本框 28"/>
            <p:cNvSpPr txBox="1">
              <a:spLocks noChangeArrowheads="1"/>
            </p:cNvSpPr>
            <p:nvPr/>
          </p:nvSpPr>
          <p:spPr bwMode="auto">
            <a:xfrm>
              <a:off x="7644207" y="3420978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527" name="文本框 29"/>
            <p:cNvSpPr txBox="1">
              <a:spLocks noChangeArrowheads="1"/>
            </p:cNvSpPr>
            <p:nvPr/>
          </p:nvSpPr>
          <p:spPr bwMode="auto">
            <a:xfrm>
              <a:off x="4066745" y="3489320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aphicFrame>
        <p:nvGraphicFramePr>
          <p:cNvPr id="31" name="对象 30"/>
          <p:cNvGraphicFramePr>
            <a:graphicFrameLocks noChangeAspect="1"/>
          </p:cNvGraphicFramePr>
          <p:nvPr/>
        </p:nvGraphicFramePr>
        <p:xfrm>
          <a:off x="944563" y="4856163"/>
          <a:ext cx="2533650" cy="769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Equation" r:id="rId7" imgW="1117115" imgH="342751" progId="Equation.DSMT4">
                  <p:embed/>
                </p:oleObj>
              </mc:Choice>
              <mc:Fallback>
                <p:oleObj name="Equation" r:id="rId7" imgW="1117115" imgH="34275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944563" y="4856163"/>
                        <a:ext cx="2533650" cy="769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5" name="直接连接符 34"/>
          <p:cNvCxnSpPr/>
          <p:nvPr/>
        </p:nvCxnSpPr>
        <p:spPr>
          <a:xfrm>
            <a:off x="5964238" y="1776413"/>
            <a:ext cx="76200" cy="441642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组合 46"/>
          <p:cNvGrpSpPr/>
          <p:nvPr/>
        </p:nvGrpSpPr>
        <p:grpSpPr>
          <a:xfrm>
            <a:off x="4695825" y="3154363"/>
            <a:ext cx="355600" cy="369887"/>
            <a:chOff x="2492971" y="2181590"/>
            <a:chExt cx="354983" cy="369332"/>
          </a:xfrm>
        </p:grpSpPr>
        <p:sp>
          <p:nvSpPr>
            <p:cNvPr id="44" name="椭圆 43"/>
            <p:cNvSpPr/>
            <p:nvPr/>
          </p:nvSpPr>
          <p:spPr>
            <a:xfrm>
              <a:off x="2565869" y="2222803"/>
              <a:ext cx="250390" cy="27264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1524" name="文本框 44"/>
            <p:cNvSpPr txBox="1">
              <a:spLocks noChangeArrowheads="1"/>
            </p:cNvSpPr>
            <p:nvPr/>
          </p:nvSpPr>
          <p:spPr bwMode="auto">
            <a:xfrm>
              <a:off x="2492971" y="2181590"/>
              <a:ext cx="3549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/>
                <a:t>＋</a:t>
              </a: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6889750" y="3721100"/>
            <a:ext cx="468313" cy="369888"/>
            <a:chOff x="1183718" y="1705822"/>
            <a:chExt cx="468437" cy="369332"/>
          </a:xfrm>
        </p:grpSpPr>
        <p:sp>
          <p:nvSpPr>
            <p:cNvPr id="21521" name="文本框 45"/>
            <p:cNvSpPr txBox="1">
              <a:spLocks noChangeArrowheads="1"/>
            </p:cNvSpPr>
            <p:nvPr/>
          </p:nvSpPr>
          <p:spPr bwMode="auto">
            <a:xfrm>
              <a:off x="1183718" y="1705822"/>
              <a:ext cx="4684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/>
                <a:t>－</a:t>
              </a:r>
            </a:p>
          </p:txBody>
        </p:sp>
        <p:sp>
          <p:nvSpPr>
            <p:cNvPr id="48" name="椭圆 47"/>
            <p:cNvSpPr/>
            <p:nvPr/>
          </p:nvSpPr>
          <p:spPr>
            <a:xfrm>
              <a:off x="1256762" y="1745450"/>
              <a:ext cx="249304" cy="27739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49700" y="496888"/>
            <a:ext cx="4256088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603250" y="3187700"/>
          <a:ext cx="3295650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Equation" r:id="rId3" imgW="1219200" imgH="190500" progId="Equation.DSMT4">
                  <p:embed/>
                </p:oleObj>
              </mc:Choice>
              <mc:Fallback>
                <p:oleObj name="Equation" r:id="rId3" imgW="12192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3250" y="3187700"/>
                        <a:ext cx="3295650" cy="514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文本框 1"/>
          <p:cNvSpPr txBox="1">
            <a:spLocks noChangeArrowheads="1"/>
          </p:cNvSpPr>
          <p:nvPr/>
        </p:nvSpPr>
        <p:spPr bwMode="auto">
          <a:xfrm>
            <a:off x="603250" y="1069975"/>
            <a:ext cx="18684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【</a:t>
            </a:r>
            <a:r>
              <a:rPr lang="zh-CN" altLang="en-US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 </a:t>
            </a:r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2】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485775" y="4895850"/>
          <a:ext cx="3635375" cy="820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name="Equation" r:id="rId5" imgW="1473200" imgH="330200" progId="Equation.DSMT4">
                  <p:embed/>
                </p:oleObj>
              </mc:Choice>
              <mc:Fallback>
                <p:oleObj name="Equation" r:id="rId5" imgW="1473200" imgH="330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85775" y="4895850"/>
                        <a:ext cx="3635375" cy="820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4" name="组合 13"/>
          <p:cNvGrpSpPr/>
          <p:nvPr/>
        </p:nvGrpSpPr>
        <p:grpSpPr>
          <a:xfrm>
            <a:off x="4268788" y="2640013"/>
            <a:ext cx="4314825" cy="1255712"/>
            <a:chOff x="4269310" y="2639801"/>
            <a:chExt cx="4313774" cy="1255497"/>
          </a:xfrm>
        </p:grpSpPr>
        <p:pic>
          <p:nvPicPr>
            <p:cNvPr id="22539" name="图片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269310" y="2639801"/>
              <a:ext cx="3659509" cy="12554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540" name="图片 8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928819" y="3187692"/>
              <a:ext cx="654265" cy="410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直接连接符 11"/>
            <p:cNvCxnSpPr/>
            <p:nvPr/>
          </p:nvCxnSpPr>
          <p:spPr>
            <a:xfrm>
              <a:off x="4456589" y="3785780"/>
              <a:ext cx="3410706" cy="63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组合 15"/>
          <p:cNvGrpSpPr/>
          <p:nvPr/>
        </p:nvGrpSpPr>
        <p:grpSpPr>
          <a:xfrm>
            <a:off x="4330700" y="4387850"/>
            <a:ext cx="4232275" cy="1339850"/>
            <a:chOff x="4331100" y="4387846"/>
            <a:chExt cx="4232318" cy="1339321"/>
          </a:xfrm>
        </p:grpSpPr>
        <p:pic>
          <p:nvPicPr>
            <p:cNvPr id="22536" name="图片 9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331100" y="4387846"/>
              <a:ext cx="3535931" cy="13393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537" name="图片 10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023900" y="5190995"/>
              <a:ext cx="539518" cy="303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5" name="直接连接符 14"/>
            <p:cNvCxnSpPr/>
            <p:nvPr/>
          </p:nvCxnSpPr>
          <p:spPr>
            <a:xfrm>
              <a:off x="4488265" y="5609738"/>
              <a:ext cx="3409985" cy="79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738" y="754063"/>
            <a:ext cx="3622675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1538" y="3127375"/>
            <a:ext cx="318770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3450" y="5141913"/>
            <a:ext cx="3062288" cy="100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1875" y="993775"/>
            <a:ext cx="3611563" cy="167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1875" y="3209925"/>
            <a:ext cx="3425825" cy="102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图片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1875" y="4402138"/>
            <a:ext cx="3311525" cy="150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直接连接符 8"/>
          <p:cNvCxnSpPr/>
          <p:nvPr/>
        </p:nvCxnSpPr>
        <p:spPr>
          <a:xfrm>
            <a:off x="933450" y="3625850"/>
            <a:ext cx="3062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4967288" y="3417888"/>
            <a:ext cx="3186112" cy="11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024438" y="5335588"/>
            <a:ext cx="3060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1027113" y="5270500"/>
            <a:ext cx="290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4" name="文本框 1"/>
          <p:cNvSpPr txBox="1">
            <a:spLocks noChangeArrowheads="1"/>
          </p:cNvSpPr>
          <p:nvPr/>
        </p:nvSpPr>
        <p:spPr bwMode="auto">
          <a:xfrm>
            <a:off x="430213" y="304800"/>
            <a:ext cx="18684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【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 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3】</a:t>
            </a:r>
            <a:endParaRPr lang="zh-CN" altLang="en-US" sz="2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565" name="文本框 1"/>
          <p:cNvSpPr txBox="1">
            <a:spLocks noChangeArrowheads="1"/>
          </p:cNvSpPr>
          <p:nvPr/>
        </p:nvSpPr>
        <p:spPr bwMode="auto">
          <a:xfrm>
            <a:off x="4629150" y="323850"/>
            <a:ext cx="18684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【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 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4】</a:t>
            </a:r>
            <a:endParaRPr lang="zh-CN" altLang="en-US" sz="2400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87C1D201-015E-414E-979F-094416BF2E9F}"/>
              </a:ext>
            </a:extLst>
          </p:cNvPr>
          <p:cNvSpPr/>
          <p:nvPr/>
        </p:nvSpPr>
        <p:spPr>
          <a:xfrm>
            <a:off x="1709678" y="2037838"/>
            <a:ext cx="5724644" cy="104560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lnSpc>
                <a:spcPct val="90000"/>
              </a:lnSpc>
              <a:spcAft>
                <a:spcPct val="0"/>
              </a:spcAft>
            </a:pPr>
            <a:r>
              <a:rPr lang="zh-CN" altLang="en-US"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+mj-cs"/>
              </a:rPr>
              <a:t>梁的内力图的绘制</a:t>
            </a:r>
            <a:endParaRPr lang="en-US" altLang="zh-CN" sz="5400" b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  <a:cs typeface="+mj-cs"/>
            </a:endParaRPr>
          </a:p>
          <a:p>
            <a:pPr algn="ctr" eaLnBrk="1" fontAlgn="auto" hangingPunct="1">
              <a:lnSpc>
                <a:spcPct val="150000"/>
              </a:lnSpc>
              <a:spcAft>
                <a:spcPct val="0"/>
              </a:spcAft>
            </a:pPr>
            <a:r>
              <a:rPr lang="zh-CN" altLang="en-US" sz="5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+mj-cs"/>
              </a:rPr>
              <a:t>微分关系法</a:t>
            </a:r>
            <a:endParaRPr lang="en-US" altLang="zh-CN" sz="5400" b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68946580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6">
            <a:extLst>
              <a:ext uri="{FF2B5EF4-FFF2-40B4-BE49-F238E27FC236}">
                <a16:creationId xmlns:a16="http://schemas.microsoft.com/office/drawing/2014/main" id="{D5191009-E9DF-4375-B3DD-9C25E4CE0E76}"/>
              </a:ext>
            </a:extLst>
          </p:cNvPr>
          <p:cNvSpPr/>
          <p:nvPr/>
        </p:nvSpPr>
        <p:spPr>
          <a:xfrm>
            <a:off x="463592" y="3705885"/>
            <a:ext cx="7733057" cy="69377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 Box 28"/>
          <p:cNvSpPr txBox="1">
            <a:spLocks noChangeArrowheads="1"/>
          </p:cNvSpPr>
          <p:nvPr/>
        </p:nvSpPr>
        <p:spPr bwMode="auto">
          <a:xfrm>
            <a:off x="405927" y="691680"/>
            <a:ext cx="810075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梁的内力图</a:t>
            </a:r>
            <a:endParaRPr lang="en-US" altLang="zh-CN" sz="4000" b="1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4000" b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剪力</a:t>
            </a:r>
            <a:r>
              <a:rPr lang="en-US" altLang="zh-CN" sz="4000" b="1" i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Fs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图、弯矩</a:t>
            </a:r>
            <a:r>
              <a:rPr lang="en-US" altLang="zh-CN" sz="4000" b="1" i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M</a:t>
            </a:r>
            <a:r>
              <a:rPr lang="zh-CN" altLang="en-US" sz="4000" b="1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4000" b="1">
                <a:solidFill>
                  <a:srgbClr val="C00000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矩形 2"/>
          <p:cNvSpPr/>
          <p:nvPr/>
        </p:nvSpPr>
        <p:spPr>
          <a:xfrm>
            <a:off x="463592" y="2872366"/>
            <a:ext cx="868040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）内</a:t>
            </a:r>
            <a:r>
              <a:rPr lang="zh-CN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力方程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确定各截面的剪力、弯矩值</a:t>
            </a:r>
            <a:r>
              <a:rPr lang="en-US" altLang="zh-CN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 </a:t>
            </a:r>
            <a:endParaRPr lang="zh-CN" altLang="en-US" sz="3200" b="1" kern="100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05927" y="3760383"/>
            <a:ext cx="7733057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）微分关系法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确定内力图的形状</a:t>
            </a:r>
          </a:p>
        </p:txBody>
      </p:sp>
      <p:sp>
        <p:nvSpPr>
          <p:cNvPr id="5" name="矩形 4"/>
          <p:cNvSpPr/>
          <p:nvPr/>
        </p:nvSpPr>
        <p:spPr>
          <a:xfrm>
            <a:off x="405927" y="4686304"/>
            <a:ext cx="860215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 kern="1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）区段叠加法</a:t>
            </a:r>
            <a:r>
              <a:rPr lang="zh-CN" altLang="en-US" sz="3200" b="1" kern="100">
                <a:solidFill>
                  <a:srgbClr val="C00000"/>
                </a:solidFill>
                <a:latin typeface="+mj-ea"/>
                <a:ea typeface="+mj-ea"/>
                <a:cs typeface="Times New Roman" panose="02020603050405020304" pitchFamily="18" charset="0"/>
              </a:rPr>
              <a:t>：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有</a:t>
            </a:r>
            <a:r>
              <a:rPr lang="en-US" altLang="zh-CN" sz="3200" b="1" i="1" kern="100">
                <a:solidFill>
                  <a:srgbClr val="0000FF"/>
                </a:solidFill>
                <a:latin typeface="Times New Roman" panose="02020603050405020304" pitchFamily="18" charset="0"/>
                <a:ea typeface="华文行楷" panose="02010800040101010101" pitchFamily="2" charset="-122"/>
                <a:cs typeface="Times New Roman" panose="02020603050405020304" pitchFamily="18" charset="0"/>
              </a:rPr>
              <a:t>q</a:t>
            </a:r>
            <a:r>
              <a:rPr lang="zh-CN" altLang="en-US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作用梁段的弯矩图</a:t>
            </a:r>
            <a:r>
              <a:rPr lang="en-US" altLang="zh-CN" sz="3200" b="1" kern="1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               </a:t>
            </a:r>
            <a:endParaRPr lang="zh-CN" altLang="en-US" sz="3200" b="1" kern="100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228870" y="954605"/>
            <a:ext cx="87716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★</a:t>
            </a:r>
            <a:endParaRPr lang="zh-CN" altLang="en-US" sz="5400" b="1">
              <a:ln w="9525">
                <a:solidFill>
                  <a:schemeClr val="bg1"/>
                </a:solidFill>
                <a:prstDash val="solid"/>
              </a:ln>
              <a:solidFill>
                <a:srgbClr val="C0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20749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0524711"/>
              </p:ext>
            </p:extLst>
          </p:nvPr>
        </p:nvGraphicFramePr>
        <p:xfrm>
          <a:off x="1679482" y="4179414"/>
          <a:ext cx="1636713" cy="7254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Equation" r:id="rId2" imgW="749300" imgH="330200" progId="Equation.DSMT4">
                  <p:embed/>
                </p:oleObj>
              </mc:Choice>
              <mc:Fallback>
                <p:oleObj name="Equation" r:id="rId2" imgW="749300" imgH="330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679482" y="4179414"/>
                        <a:ext cx="1636713" cy="725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8900348"/>
              </p:ext>
            </p:extLst>
          </p:nvPr>
        </p:nvGraphicFramePr>
        <p:xfrm>
          <a:off x="1714407" y="5114451"/>
          <a:ext cx="1693863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name="Equation" r:id="rId4" imgW="812447" imgH="330057" progId="Equation.DSMT4">
                  <p:embed/>
                </p:oleObj>
              </mc:Choice>
              <mc:Fallback>
                <p:oleObj name="Equation" r:id="rId4" imgW="812447" imgH="33005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14407" y="5114451"/>
                        <a:ext cx="1693863" cy="69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/>
        </p:nvSpPr>
        <p:spPr>
          <a:xfrm>
            <a:off x="659261" y="763410"/>
            <a:ext cx="723900" cy="2554287"/>
          </a:xfrm>
          <a:prstGeom prst="rect">
            <a:avLst/>
          </a:prstGeom>
          <a:ln w="38100" cmpd="dbl">
            <a:solidFill>
              <a:srgbClr val="008000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 kern="100" spc="-3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微分关系法</a:t>
            </a:r>
            <a:endParaRPr lang="zh-CN" altLang="en-US" sz="3200" spc="-300"/>
          </a:p>
        </p:txBody>
      </p:sp>
      <p:sp>
        <p:nvSpPr>
          <p:cNvPr id="5" name="矩形 4"/>
          <p:cNvSpPr/>
          <p:nvPr/>
        </p:nvSpPr>
        <p:spPr>
          <a:xfrm>
            <a:off x="2084763" y="753372"/>
            <a:ext cx="133882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【</a:t>
            </a:r>
            <a:r>
              <a:rPr lang="zh-CN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</a:rPr>
              <a:t>1】</a:t>
            </a:r>
            <a:endParaRPr lang="zh-CN" altLang="en-US" sz="2400" b="1"/>
          </a:p>
        </p:txBody>
      </p:sp>
      <p:sp>
        <p:nvSpPr>
          <p:cNvPr id="6" name="圆角矩形 5"/>
          <p:cNvSpPr/>
          <p:nvPr/>
        </p:nvSpPr>
        <p:spPr>
          <a:xfrm>
            <a:off x="1577882" y="3960339"/>
            <a:ext cx="1830388" cy="206533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7751050"/>
              </p:ext>
            </p:extLst>
          </p:nvPr>
        </p:nvGraphicFramePr>
        <p:xfrm>
          <a:off x="1913385" y="1507263"/>
          <a:ext cx="2070100" cy="806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name="Equation" r:id="rId6" imgW="888614" imgH="342751" progId="Equation.DSMT4">
                  <p:embed/>
                </p:oleObj>
              </mc:Choice>
              <mc:Fallback>
                <p:oleObj name="Equation" r:id="rId6" imgW="888614" imgH="34275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13385" y="1507263"/>
                        <a:ext cx="2070100" cy="806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9949967"/>
              </p:ext>
            </p:extLst>
          </p:nvPr>
        </p:nvGraphicFramePr>
        <p:xfrm>
          <a:off x="1832468" y="2435606"/>
          <a:ext cx="2533650" cy="769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name="Equation" r:id="rId8" imgW="1117115" imgH="342751" progId="Equation.DSMT4">
                  <p:embed/>
                </p:oleObj>
              </mc:Choice>
              <mc:Fallback>
                <p:oleObj name="Equation" r:id="rId8" imgW="1117115" imgH="34275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32468" y="2435606"/>
                        <a:ext cx="2533650" cy="769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图片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2790" y="454580"/>
            <a:ext cx="3937000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00940" y="5424014"/>
            <a:ext cx="3284537" cy="90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直接连接符 10"/>
          <p:cNvCxnSpPr/>
          <p:nvPr/>
        </p:nvCxnSpPr>
        <p:spPr>
          <a:xfrm flipH="1">
            <a:off x="5218415" y="3096739"/>
            <a:ext cx="0" cy="863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2790" y="2993552"/>
            <a:ext cx="4730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直接连接符 12"/>
          <p:cNvCxnSpPr/>
          <p:nvPr/>
        </p:nvCxnSpPr>
        <p:spPr>
          <a:xfrm flipH="1">
            <a:off x="8280702" y="3904777"/>
            <a:ext cx="0" cy="8636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34702" y="4361977"/>
            <a:ext cx="474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5" name="直接连接符 14"/>
          <p:cNvCxnSpPr/>
          <p:nvPr/>
        </p:nvCxnSpPr>
        <p:spPr>
          <a:xfrm>
            <a:off x="5218415" y="3096739"/>
            <a:ext cx="3062287" cy="1652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组合 15"/>
          <p:cNvGrpSpPr/>
          <p:nvPr/>
        </p:nvGrpSpPr>
        <p:grpSpPr>
          <a:xfrm>
            <a:off x="4807252" y="3720627"/>
            <a:ext cx="3989388" cy="438150"/>
            <a:chOff x="4066745" y="3420978"/>
            <a:chExt cx="3989867" cy="437674"/>
          </a:xfrm>
        </p:grpSpPr>
        <p:cxnSp>
          <p:nvCxnSpPr>
            <p:cNvPr id="17" name="直接连接符 16"/>
            <p:cNvCxnSpPr/>
            <p:nvPr/>
          </p:nvCxnSpPr>
          <p:spPr>
            <a:xfrm flipV="1">
              <a:off x="4447791" y="3623957"/>
              <a:ext cx="3092821" cy="475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文本框 22"/>
            <p:cNvSpPr txBox="1">
              <a:spLocks noChangeArrowheads="1"/>
            </p:cNvSpPr>
            <p:nvPr/>
          </p:nvSpPr>
          <p:spPr bwMode="auto">
            <a:xfrm>
              <a:off x="7644207" y="3420978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文本框 21"/>
            <p:cNvSpPr txBox="1">
              <a:spLocks noChangeArrowheads="1"/>
            </p:cNvSpPr>
            <p:nvPr/>
          </p:nvSpPr>
          <p:spPr bwMode="auto">
            <a:xfrm>
              <a:off x="4066745" y="3489320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4775502" y="5252564"/>
            <a:ext cx="3989388" cy="438150"/>
            <a:chOff x="4066745" y="3420978"/>
            <a:chExt cx="3989867" cy="437674"/>
          </a:xfrm>
        </p:grpSpPr>
        <p:cxnSp>
          <p:nvCxnSpPr>
            <p:cNvPr id="21" name="直接连接符 20"/>
            <p:cNvCxnSpPr/>
            <p:nvPr/>
          </p:nvCxnSpPr>
          <p:spPr>
            <a:xfrm flipV="1">
              <a:off x="4447791" y="3604928"/>
              <a:ext cx="3165855" cy="2378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文本框 28"/>
            <p:cNvSpPr txBox="1">
              <a:spLocks noChangeArrowheads="1"/>
            </p:cNvSpPr>
            <p:nvPr/>
          </p:nvSpPr>
          <p:spPr bwMode="auto">
            <a:xfrm>
              <a:off x="7644207" y="3420978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文本框 29"/>
            <p:cNvSpPr txBox="1">
              <a:spLocks noChangeArrowheads="1"/>
            </p:cNvSpPr>
            <p:nvPr/>
          </p:nvSpPr>
          <p:spPr bwMode="auto">
            <a:xfrm>
              <a:off x="4066745" y="3489320"/>
              <a:ext cx="4124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18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435902" y="3453927"/>
            <a:ext cx="355600" cy="369887"/>
            <a:chOff x="2492971" y="2181590"/>
            <a:chExt cx="354983" cy="369332"/>
          </a:xfrm>
        </p:grpSpPr>
        <p:sp>
          <p:nvSpPr>
            <p:cNvPr id="25" name="椭圆 24"/>
            <p:cNvSpPr/>
            <p:nvPr/>
          </p:nvSpPr>
          <p:spPr>
            <a:xfrm>
              <a:off x="2565869" y="2222803"/>
              <a:ext cx="250390" cy="27264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6" name="文本框 44"/>
            <p:cNvSpPr txBox="1">
              <a:spLocks noChangeArrowheads="1"/>
            </p:cNvSpPr>
            <p:nvPr/>
          </p:nvSpPr>
          <p:spPr bwMode="auto">
            <a:xfrm>
              <a:off x="2492971" y="2181590"/>
              <a:ext cx="3549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/>
                <a:t>＋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7629827" y="4020664"/>
            <a:ext cx="468313" cy="369888"/>
            <a:chOff x="1183718" y="1705822"/>
            <a:chExt cx="468437" cy="369332"/>
          </a:xfrm>
        </p:grpSpPr>
        <p:sp>
          <p:nvSpPr>
            <p:cNvPr id="28" name="文本框 45"/>
            <p:cNvSpPr txBox="1">
              <a:spLocks noChangeArrowheads="1"/>
            </p:cNvSpPr>
            <p:nvPr/>
          </p:nvSpPr>
          <p:spPr bwMode="auto">
            <a:xfrm>
              <a:off x="1183718" y="1705822"/>
              <a:ext cx="4684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/>
                <a:t>－</a:t>
              </a:r>
            </a:p>
          </p:txBody>
        </p:sp>
        <p:sp>
          <p:nvSpPr>
            <p:cNvPr id="29" name="椭圆 28"/>
            <p:cNvSpPr/>
            <p:nvPr/>
          </p:nvSpPr>
          <p:spPr>
            <a:xfrm>
              <a:off x="1256762" y="1745450"/>
              <a:ext cx="249304" cy="27739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5914787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627313" y="220663"/>
            <a:ext cx="5435600" cy="46196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分段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点：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400" b="1" i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M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作用点，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q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的起点和终点</a:t>
            </a:r>
            <a:endParaRPr lang="zh-CN" altLang="en-US" sz="2400" b="1" kern="100">
              <a:solidFill>
                <a:srgbClr val="C00000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5086350" y="2370138"/>
            <a:ext cx="3240088" cy="749300"/>
            <a:chOff x="4894120" y="2584650"/>
            <a:chExt cx="3240700" cy="749210"/>
          </a:xfrm>
        </p:grpSpPr>
        <p:sp>
          <p:nvSpPr>
            <p:cNvPr id="4" name="矩形 3"/>
            <p:cNvSpPr/>
            <p:nvPr/>
          </p:nvSpPr>
          <p:spPr>
            <a:xfrm>
              <a:off x="5740418" y="2871952"/>
              <a:ext cx="2032384" cy="46190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zh-CN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梁段</a:t>
              </a:r>
              <a:r>
                <a:rPr lang="zh-CN" altLang="en-US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上</a:t>
              </a:r>
              <a:r>
                <a:rPr lang="zh-CN" altLang="zh-CN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无荷载</a:t>
              </a:r>
              <a:endParaRPr lang="zh-CN" altLang="en-US" sz="24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4615" name="AutoShape 8"/>
            <p:cNvSpPr/>
            <p:nvPr/>
          </p:nvSpPr>
          <p:spPr bwMode="auto">
            <a:xfrm rot="-5400000">
              <a:off x="6451861" y="1026909"/>
              <a:ext cx="125218" cy="3240700"/>
            </a:xfrm>
            <a:prstGeom prst="leftBrace">
              <a:avLst>
                <a:gd name="adj1" fmla="val 52959"/>
                <a:gd name="adj2" fmla="val 50000"/>
              </a:avLst>
            </a:prstGeom>
            <a:noFill/>
            <a:ln w="28575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kumimoji="1" lang="zh-CN" altLang="en-US" sz="2400">
                <a:latin typeface="Times New Roman" panose="02020603050405020304" pitchFamily="18" charset="0"/>
                <a:ea typeface="楷体_GB2312"/>
                <a:cs typeface="楷体_GB231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2506663" y="2324100"/>
            <a:ext cx="2647950" cy="777875"/>
            <a:chOff x="2245059" y="2584649"/>
            <a:chExt cx="2646878" cy="778736"/>
          </a:xfrm>
        </p:grpSpPr>
        <p:sp>
          <p:nvSpPr>
            <p:cNvPr id="5" name="矩形 4"/>
            <p:cNvSpPr/>
            <p:nvPr/>
          </p:nvSpPr>
          <p:spPr>
            <a:xfrm>
              <a:off x="2245059" y="2902500"/>
              <a:ext cx="2646878" cy="46088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zh-CN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梁段</a:t>
              </a:r>
              <a:r>
                <a:rPr lang="zh-CN" altLang="en-US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上有均布</a:t>
              </a:r>
              <a:r>
                <a:rPr lang="zh-CN" altLang="zh-CN" sz="2400" b="1" kern="100">
                  <a:solidFill>
                    <a:srgbClr val="00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cs typeface="Times New Roman" panose="02020603050405020304" pitchFamily="18" charset="0"/>
                </a:rPr>
                <a:t>荷载</a:t>
              </a:r>
              <a:endParaRPr lang="zh-CN" altLang="en-US" sz="24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4613" name="AutoShape 8"/>
            <p:cNvSpPr/>
            <p:nvPr/>
          </p:nvSpPr>
          <p:spPr bwMode="auto">
            <a:xfrm rot="-5400000">
              <a:off x="3476452" y="1598978"/>
              <a:ext cx="184093" cy="2155435"/>
            </a:xfrm>
            <a:prstGeom prst="leftBrace">
              <a:avLst>
                <a:gd name="adj1" fmla="val 52959"/>
                <a:gd name="adj2" fmla="val 50000"/>
              </a:avLst>
            </a:prstGeom>
            <a:noFill/>
            <a:ln w="28575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kumimoji="1" lang="zh-CN" altLang="en-US" sz="2400">
                <a:latin typeface="Times New Roman" panose="02020603050405020304" pitchFamily="18" charset="0"/>
                <a:ea typeface="楷体_GB2312"/>
                <a:cs typeface="楷体_GB231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2344738" y="936625"/>
            <a:ext cx="6402387" cy="1406525"/>
            <a:chOff x="1777279" y="969688"/>
            <a:chExt cx="6701704" cy="1546157"/>
          </a:xfrm>
        </p:grpSpPr>
        <p:pic>
          <p:nvPicPr>
            <p:cNvPr id="24609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777279" y="969688"/>
              <a:ext cx="6701704" cy="14336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9" name="直接箭头连接符 8"/>
            <p:cNvCxnSpPr/>
            <p:nvPr/>
          </p:nvCxnSpPr>
          <p:spPr>
            <a:xfrm flipH="1" flipV="1">
              <a:off x="2149504" y="1777669"/>
              <a:ext cx="0" cy="7381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箭头连接符 9"/>
            <p:cNvCxnSpPr/>
            <p:nvPr/>
          </p:nvCxnSpPr>
          <p:spPr>
            <a:xfrm flipH="1" flipV="1">
              <a:off x="8038629" y="1777669"/>
              <a:ext cx="0" cy="7381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 w="med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1" name="对象 3"/>
          <p:cNvGraphicFramePr>
            <a:graphicFrameLocks noChangeAspect="1"/>
          </p:cNvGraphicFramePr>
          <p:nvPr/>
        </p:nvGraphicFramePr>
        <p:xfrm>
          <a:off x="222250" y="4017963"/>
          <a:ext cx="1636713" cy="7254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name="Equation" r:id="rId3" imgW="749300" imgH="330200" progId="Equation.DSMT4">
                  <p:embed/>
                </p:oleObj>
              </mc:Choice>
              <mc:Fallback>
                <p:oleObj name="Equation" r:id="rId3" imgW="749300" imgH="330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2250" y="4017963"/>
                        <a:ext cx="1636713" cy="725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5"/>
          <p:cNvGraphicFramePr>
            <a:graphicFrameLocks noChangeAspect="1"/>
          </p:cNvGraphicFramePr>
          <p:nvPr/>
        </p:nvGraphicFramePr>
        <p:xfrm>
          <a:off x="257175" y="4953000"/>
          <a:ext cx="1693863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name="Equation" r:id="rId5" imgW="812447" imgH="330057" progId="Equation.DSMT4">
                  <p:embed/>
                </p:oleObj>
              </mc:Choice>
              <mc:Fallback>
                <p:oleObj name="Equation" r:id="rId5" imgW="812447" imgH="33005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7175" y="4953000"/>
                        <a:ext cx="1693863" cy="69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矩形 12"/>
          <p:cNvSpPr/>
          <p:nvPr/>
        </p:nvSpPr>
        <p:spPr>
          <a:xfrm>
            <a:off x="566738" y="385763"/>
            <a:ext cx="723900" cy="2554287"/>
          </a:xfrm>
          <a:prstGeom prst="rect">
            <a:avLst/>
          </a:prstGeom>
          <a:ln w="38100" cmpd="dbl">
            <a:solidFill>
              <a:srgbClr val="008000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 kern="100" spc="-3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微分关系法</a:t>
            </a:r>
            <a:endParaRPr lang="zh-CN" altLang="en-US" sz="3200" spc="-300"/>
          </a:p>
        </p:txBody>
      </p:sp>
      <p:sp>
        <p:nvSpPr>
          <p:cNvPr id="14" name="矩形 13"/>
          <p:cNvSpPr/>
          <p:nvPr/>
        </p:nvSpPr>
        <p:spPr>
          <a:xfrm>
            <a:off x="225425" y="3209925"/>
            <a:ext cx="133882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【</a:t>
            </a:r>
            <a:r>
              <a:rPr lang="zh-CN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kern="100">
                <a:latin typeface="Times New Roman" panose="02020603050405020304" pitchFamily="18" charset="0"/>
                <a:ea typeface="华文宋体" panose="02010600040101010101" pitchFamily="2" charset="-122"/>
              </a:rPr>
              <a:t>1】</a:t>
            </a:r>
            <a:endParaRPr lang="zh-CN" altLang="en-US" sz="2400" b="1"/>
          </a:p>
        </p:txBody>
      </p:sp>
      <p:graphicFrame>
        <p:nvGraphicFramePr>
          <p:cNvPr id="18" name="对象 17"/>
          <p:cNvGraphicFramePr>
            <a:graphicFrameLocks noChangeAspect="1"/>
          </p:cNvGraphicFramePr>
          <p:nvPr/>
        </p:nvGraphicFramePr>
        <p:xfrm>
          <a:off x="6413500" y="3484563"/>
          <a:ext cx="1190625" cy="461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name="Equation" r:id="rId7" imgW="469696" imgH="177723" progId="Equation.DSMT4">
                  <p:embed/>
                </p:oleObj>
              </mc:Choice>
              <mc:Fallback>
                <p:oleObj name="Equation" r:id="rId7" imgW="469696" imgH="17772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413500" y="3484563"/>
                        <a:ext cx="1190625" cy="461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1"/>
          <p:cNvGraphicFramePr>
            <a:graphicFrameLocks noChangeAspect="1"/>
          </p:cNvGraphicFramePr>
          <p:nvPr/>
        </p:nvGraphicFramePr>
        <p:xfrm>
          <a:off x="5972175" y="4394200"/>
          <a:ext cx="741363" cy="449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name="Equation" r:id="rId9" imgW="317225" imgH="190335" progId="Equation.DSMT4">
                  <p:embed/>
                </p:oleObj>
              </mc:Choice>
              <mc:Fallback>
                <p:oleObj name="Equation" r:id="rId9" imgW="317225" imgH="190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972175" y="4394200"/>
                        <a:ext cx="741363" cy="449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0" name="直接连接符 19"/>
          <p:cNvCxnSpPr/>
          <p:nvPr/>
        </p:nvCxnSpPr>
        <p:spPr>
          <a:xfrm>
            <a:off x="6897688" y="4568825"/>
            <a:ext cx="1054100" cy="635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对象 14"/>
          <p:cNvGraphicFramePr>
            <a:graphicFrameLocks noChangeAspect="1"/>
          </p:cNvGraphicFramePr>
          <p:nvPr/>
        </p:nvGraphicFramePr>
        <p:xfrm>
          <a:off x="6043613" y="5162550"/>
          <a:ext cx="854075" cy="450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name="Equation" r:id="rId11" imgW="342603" imgH="177646" progId="Equation.DSMT4">
                  <p:embed/>
                </p:oleObj>
              </mc:Choice>
              <mc:Fallback>
                <p:oleObj name="Equation" r:id="rId11" imgW="342603" imgH="177646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43613" y="5162550"/>
                        <a:ext cx="854075" cy="450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7" name="组合 26"/>
          <p:cNvGrpSpPr/>
          <p:nvPr/>
        </p:nvGrpSpPr>
        <p:grpSpPr>
          <a:xfrm>
            <a:off x="6899275" y="5230813"/>
            <a:ext cx="1244600" cy="333375"/>
            <a:chOff x="7154476" y="5650778"/>
            <a:chExt cx="1244460" cy="332822"/>
          </a:xfrm>
        </p:grpSpPr>
        <p:cxnSp>
          <p:nvCxnSpPr>
            <p:cNvPr id="22" name="直接连接符 21"/>
            <p:cNvCxnSpPr/>
            <p:nvPr/>
          </p:nvCxnSpPr>
          <p:spPr>
            <a:xfrm flipV="1">
              <a:off x="7922740" y="5668211"/>
              <a:ext cx="476196" cy="29795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7154476" y="5650778"/>
              <a:ext cx="576198" cy="33282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8" name="对象 27"/>
          <p:cNvGraphicFramePr>
            <a:graphicFrameLocks noChangeAspect="1"/>
          </p:cNvGraphicFramePr>
          <p:nvPr/>
        </p:nvGraphicFramePr>
        <p:xfrm>
          <a:off x="3354388" y="3167063"/>
          <a:ext cx="1255712" cy="495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name="Equation" r:id="rId13" imgW="495085" imgH="190417" progId="Equation.DSMT4">
                  <p:embed/>
                </p:oleObj>
              </mc:Choice>
              <mc:Fallback>
                <p:oleObj name="Equation" r:id="rId13" imgW="495085" imgH="19041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54388" y="3167063"/>
                        <a:ext cx="1255712" cy="495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对象 28"/>
          <p:cNvGraphicFramePr>
            <a:graphicFrameLocks noChangeAspect="1"/>
          </p:cNvGraphicFramePr>
          <p:nvPr/>
        </p:nvGraphicFramePr>
        <p:xfrm>
          <a:off x="2881313" y="3838575"/>
          <a:ext cx="965200" cy="527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name="Equation" r:id="rId15" imgW="380835" imgH="203112" progId="Equation.DSMT4">
                  <p:embed/>
                </p:oleObj>
              </mc:Choice>
              <mc:Fallback>
                <p:oleObj name="Equation" r:id="rId15" imgW="380835" imgH="20311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881313" y="3838575"/>
                        <a:ext cx="965200" cy="527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0" name="直接连接符 29"/>
          <p:cNvCxnSpPr/>
          <p:nvPr/>
        </p:nvCxnSpPr>
        <p:spPr>
          <a:xfrm>
            <a:off x="3116263" y="4668838"/>
            <a:ext cx="800100" cy="3603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对象 11"/>
          <p:cNvGraphicFramePr>
            <a:graphicFrameLocks noChangeAspect="1"/>
          </p:cNvGraphicFramePr>
          <p:nvPr/>
        </p:nvGraphicFramePr>
        <p:xfrm>
          <a:off x="2265363" y="4451350"/>
          <a:ext cx="741362" cy="449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3" name="Equation" r:id="rId17" imgW="317225" imgH="190335" progId="Equation.DSMT4">
                  <p:embed/>
                </p:oleObj>
              </mc:Choice>
              <mc:Fallback>
                <p:oleObj name="Equation" r:id="rId17" imgW="317225" imgH="190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65363" y="4451350"/>
                        <a:ext cx="741362" cy="449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任意多边形 31"/>
          <p:cNvSpPr/>
          <p:nvPr/>
        </p:nvSpPr>
        <p:spPr>
          <a:xfrm rot="10800000">
            <a:off x="3127375" y="5429250"/>
            <a:ext cx="976313" cy="238125"/>
          </a:xfrm>
          <a:custGeom>
            <a:gdLst>
              <a:gd name="connsiteX0" fmla="*/ 0 w 976746"/>
              <a:gd name="connsiteY0" fmla="*/ 238991 h 238991"/>
              <a:gd name="connsiteX1" fmla="*/ 207818 w 976746"/>
              <a:gd name="connsiteY1" fmla="*/ 62345 h 238991"/>
              <a:gd name="connsiteX2" fmla="*/ 426027 w 976746"/>
              <a:gd name="connsiteY2" fmla="*/ 0 h 238991"/>
              <a:gd name="connsiteX3" fmla="*/ 779318 w 976746"/>
              <a:gd name="connsiteY3" fmla="*/ 62345 h 238991"/>
              <a:gd name="connsiteX4" fmla="*/ 976746 w 976746"/>
              <a:gd name="connsiteY4" fmla="*/ 228600 h 23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76746" h="238991">
                <a:moveTo>
                  <a:pt x="0" y="238991"/>
                </a:moveTo>
                <a:cubicBezTo>
                  <a:pt x="68407" y="170584"/>
                  <a:pt x="136814" y="102177"/>
                  <a:pt x="207818" y="62345"/>
                </a:cubicBezTo>
                <a:cubicBezTo>
                  <a:pt x="278822" y="22513"/>
                  <a:pt x="330777" y="0"/>
                  <a:pt x="426027" y="0"/>
                </a:cubicBezTo>
                <a:cubicBezTo>
                  <a:pt x="521277" y="0"/>
                  <a:pt x="687532" y="24245"/>
                  <a:pt x="779318" y="62345"/>
                </a:cubicBezTo>
                <a:cubicBezTo>
                  <a:pt x="871104" y="100445"/>
                  <a:pt x="923925" y="164522"/>
                  <a:pt x="976746" y="22860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cxnSp>
        <p:nvCxnSpPr>
          <p:cNvPr id="33" name="直接箭头连接符 32"/>
          <p:cNvCxnSpPr/>
          <p:nvPr/>
        </p:nvCxnSpPr>
        <p:spPr>
          <a:xfrm flipH="1">
            <a:off x="3590925" y="5338763"/>
            <a:ext cx="0" cy="2254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4" name="对象 14"/>
          <p:cNvGraphicFramePr>
            <a:graphicFrameLocks noChangeAspect="1"/>
          </p:cNvGraphicFramePr>
          <p:nvPr/>
        </p:nvGraphicFramePr>
        <p:xfrm>
          <a:off x="2173288" y="5230813"/>
          <a:ext cx="854075" cy="450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4" name="Equation" r:id="rId18" imgW="342603" imgH="177646" progId="Equation.DSMT4">
                  <p:embed/>
                </p:oleObj>
              </mc:Choice>
              <mc:Fallback>
                <p:oleObj name="Equation" r:id="rId18" imgW="342603" imgH="177646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73288" y="5230813"/>
                        <a:ext cx="854075" cy="450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圆角矩形 34"/>
          <p:cNvSpPr/>
          <p:nvPr/>
        </p:nvSpPr>
        <p:spPr>
          <a:xfrm>
            <a:off x="120650" y="3798888"/>
            <a:ext cx="1830388" cy="2065337"/>
          </a:xfrm>
          <a:prstGeom prst="roundRect">
            <a:avLst/>
          </a:prstGeom>
          <a:noFill/>
          <a:ln w="381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aphicFrame>
        <p:nvGraphicFramePr>
          <p:cNvPr id="36" name="对象 35"/>
          <p:cNvGraphicFramePr>
            <a:graphicFrameLocks noChangeAspect="1"/>
          </p:cNvGraphicFramePr>
          <p:nvPr/>
        </p:nvGraphicFramePr>
        <p:xfrm>
          <a:off x="4240213" y="3795713"/>
          <a:ext cx="965200" cy="527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5" name="Equation" r:id="rId19" imgW="380835" imgH="203112" progId="Equation.DSMT4">
                  <p:embed/>
                </p:oleObj>
              </mc:Choice>
              <mc:Fallback>
                <p:oleObj name="Equation" r:id="rId19" imgW="380835" imgH="20311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40213" y="3795713"/>
                        <a:ext cx="965200" cy="527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7" name="直接连接符 36"/>
          <p:cNvCxnSpPr/>
          <p:nvPr/>
        </p:nvCxnSpPr>
        <p:spPr>
          <a:xfrm flipV="1">
            <a:off x="4318000" y="4595813"/>
            <a:ext cx="887413" cy="3857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任意多边形 37"/>
          <p:cNvSpPr/>
          <p:nvPr/>
        </p:nvSpPr>
        <p:spPr>
          <a:xfrm>
            <a:off x="4402138" y="5353050"/>
            <a:ext cx="976312" cy="238125"/>
          </a:xfrm>
          <a:custGeom>
            <a:gdLst>
              <a:gd name="connsiteX0" fmla="*/ 0 w 976746"/>
              <a:gd name="connsiteY0" fmla="*/ 238991 h 238991"/>
              <a:gd name="connsiteX1" fmla="*/ 207818 w 976746"/>
              <a:gd name="connsiteY1" fmla="*/ 62345 h 238991"/>
              <a:gd name="connsiteX2" fmla="*/ 426027 w 976746"/>
              <a:gd name="connsiteY2" fmla="*/ 0 h 238991"/>
              <a:gd name="connsiteX3" fmla="*/ 779318 w 976746"/>
              <a:gd name="connsiteY3" fmla="*/ 62345 h 238991"/>
              <a:gd name="connsiteX4" fmla="*/ 976746 w 976746"/>
              <a:gd name="connsiteY4" fmla="*/ 228600 h 23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76746" h="238991">
                <a:moveTo>
                  <a:pt x="0" y="238991"/>
                </a:moveTo>
                <a:cubicBezTo>
                  <a:pt x="68407" y="170584"/>
                  <a:pt x="136814" y="102177"/>
                  <a:pt x="207818" y="62345"/>
                </a:cubicBezTo>
                <a:cubicBezTo>
                  <a:pt x="278822" y="22513"/>
                  <a:pt x="330777" y="0"/>
                  <a:pt x="426027" y="0"/>
                </a:cubicBezTo>
                <a:cubicBezTo>
                  <a:pt x="521277" y="0"/>
                  <a:pt x="687532" y="24245"/>
                  <a:pt x="779318" y="62345"/>
                </a:cubicBezTo>
                <a:cubicBezTo>
                  <a:pt x="871104" y="100445"/>
                  <a:pt x="923925" y="164522"/>
                  <a:pt x="976746" y="22860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cxnSp>
        <p:nvCxnSpPr>
          <p:cNvPr id="39" name="直接箭头连接符 38"/>
          <p:cNvCxnSpPr/>
          <p:nvPr/>
        </p:nvCxnSpPr>
        <p:spPr>
          <a:xfrm flipH="1" flipV="1">
            <a:off x="4891088" y="5449888"/>
            <a:ext cx="0" cy="19526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4792663" y="6142038"/>
            <a:ext cx="1250950" cy="6477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kern="100" spc="-3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线型</a:t>
            </a:r>
          </a:p>
        </p:txBody>
      </p:sp>
      <p:sp>
        <p:nvSpPr>
          <p:cNvPr id="41" name="AutoShape 8"/>
          <p:cNvSpPr/>
          <p:nvPr/>
        </p:nvSpPr>
        <p:spPr bwMode="auto">
          <a:xfrm rot="5400000" flipH="1">
            <a:off x="5153819" y="3099594"/>
            <a:ext cx="384175" cy="5830887"/>
          </a:xfrm>
          <a:prstGeom prst="leftBrace">
            <a:avLst>
              <a:gd name="adj1" fmla="val 53052"/>
              <a:gd name="adj2" fmla="val 50000"/>
            </a:avLst>
          </a:prstGeom>
          <a:noFill/>
          <a:ln w="28575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zh-CN" altLang="en-US" sz="2400">
              <a:latin typeface="Times New Roman" panose="02020603050405020304" pitchFamily="18" charset="0"/>
              <a:ea typeface="楷体_GB2312"/>
              <a:cs typeface="楷体_GB2312"/>
            </a:endParaRPr>
          </a:p>
        </p:txBody>
      </p:sp>
      <p:cxnSp>
        <p:nvCxnSpPr>
          <p:cNvPr id="42" name="直接箭头连接符 41"/>
          <p:cNvCxnSpPr/>
          <p:nvPr/>
        </p:nvCxnSpPr>
        <p:spPr>
          <a:xfrm flipH="1">
            <a:off x="3846513" y="4630738"/>
            <a:ext cx="0" cy="2254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/>
          <p:nvPr/>
        </p:nvCxnSpPr>
        <p:spPr>
          <a:xfrm flipH="1" flipV="1">
            <a:off x="5178425" y="4705350"/>
            <a:ext cx="0" cy="19526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539" name="图片 4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2471" y="564333"/>
            <a:ext cx="5797550" cy="194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5540" name="组合 20"/>
          <p:cNvGrpSpPr/>
          <p:nvPr/>
        </p:nvGrpSpPr>
        <p:grpSpPr>
          <a:xfrm>
            <a:off x="2302590" y="2671376"/>
            <a:ext cx="5238750" cy="2011363"/>
            <a:chOff x="1795516" y="2555194"/>
            <a:chExt cx="5239130" cy="2011808"/>
          </a:xfrm>
        </p:grpSpPr>
        <p:sp>
          <p:nvSpPr>
            <p:cNvPr id="65559" name="文本框 15"/>
            <p:cNvSpPr txBox="1">
              <a:spLocks noChangeArrowheads="1"/>
            </p:cNvSpPr>
            <p:nvPr/>
          </p:nvSpPr>
          <p:spPr bwMode="auto">
            <a:xfrm>
              <a:off x="6224980" y="4228448"/>
              <a:ext cx="519113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24</a:t>
              </a:r>
              <a:endPara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65560" name="图片 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795516" y="2555194"/>
              <a:ext cx="5239130" cy="173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8" name="直接连接符 7"/>
            <p:cNvCxnSpPr/>
            <p:nvPr/>
          </p:nvCxnSpPr>
          <p:spPr>
            <a:xfrm>
              <a:off x="1984442" y="3407871"/>
              <a:ext cx="4894618" cy="1111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/>
          </p:nvCxnSpPr>
          <p:spPr>
            <a:xfrm>
              <a:off x="5902676" y="4165275"/>
              <a:ext cx="97638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 flipH="1">
              <a:off x="6864771" y="3407871"/>
              <a:ext cx="3175" cy="73993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1" name="组合 24"/>
          <p:cNvGrpSpPr/>
          <p:nvPr/>
        </p:nvGrpSpPr>
        <p:grpSpPr>
          <a:xfrm>
            <a:off x="2410758" y="4859265"/>
            <a:ext cx="5260975" cy="1784350"/>
            <a:chOff x="1891146" y="4827857"/>
            <a:chExt cx="5260818" cy="1784642"/>
          </a:xfrm>
        </p:grpSpPr>
        <p:pic>
          <p:nvPicPr>
            <p:cNvPr id="65555" name="图片 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146" y="4827857"/>
              <a:ext cx="5260818" cy="14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5556" name="文本框 28"/>
            <p:cNvSpPr txBox="1">
              <a:spLocks noChangeArrowheads="1"/>
            </p:cNvSpPr>
            <p:nvPr/>
          </p:nvSpPr>
          <p:spPr bwMode="auto">
            <a:xfrm>
              <a:off x="5748652" y="6104668"/>
              <a:ext cx="519113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24</a:t>
              </a:r>
              <a:endPara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5557" name="文本框 30"/>
            <p:cNvSpPr txBox="1">
              <a:spLocks noChangeArrowheads="1"/>
            </p:cNvSpPr>
            <p:nvPr/>
          </p:nvSpPr>
          <p:spPr bwMode="auto">
            <a:xfrm>
              <a:off x="4756398" y="6273945"/>
              <a:ext cx="519113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600">
                  <a:latin typeface="Times New Roman" panose="02020603050405020304" pitchFamily="18" charset="0"/>
                  <a:cs typeface="Times New Roman" panose="02020603050405020304" pitchFamily="18" charset="0"/>
                </a:rPr>
                <a:t>28</a:t>
              </a:r>
              <a:endPara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5" name="直接连接符 14"/>
            <p:cNvCxnSpPr/>
            <p:nvPr/>
          </p:nvCxnSpPr>
          <p:spPr>
            <a:xfrm>
              <a:off x="1943532" y="5089838"/>
              <a:ext cx="4984601" cy="1270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0471CDCE-8647-471A-8D03-5FF4300746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3162" y="3044279"/>
            <a:ext cx="1274775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剪力图</a:t>
            </a:r>
            <a:endParaRPr lang="en-US" altLang="zh-CN" sz="24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en-US" sz="20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图）</a:t>
            </a:r>
            <a:endParaRPr lang="en-US" altLang="zh-CN" sz="20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26E2842A-D79B-4644-987C-3ADEB43A42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233" y="4859265"/>
            <a:ext cx="121006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弯矩图</a:t>
            </a:r>
            <a:endParaRPr lang="en-US" altLang="zh-CN" sz="24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图）</a:t>
            </a:r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8CE2D6CA-F040-44BB-A67D-23826B0B8B49}"/>
              </a:ext>
            </a:extLst>
          </p:cNvPr>
          <p:cNvSpPr/>
          <p:nvPr/>
        </p:nvSpPr>
        <p:spPr>
          <a:xfrm>
            <a:off x="497110" y="798405"/>
            <a:ext cx="1250950" cy="12003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kern="100" spc="-3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线型规律</a:t>
            </a:r>
          </a:p>
        </p:txBody>
      </p:sp>
    </p:spTree>
    <p:extLst>
      <p:ext uri="{BB962C8B-B14F-4D97-AF65-F5344CB8AC3E}">
        <p14:creationId xmlns:p14="http://schemas.microsoft.com/office/powerpoint/2010/main" val="2998642857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20675" y="379413"/>
            <a:ext cx="2590800" cy="646112"/>
          </a:xfrm>
          <a:prstGeom prst="rect">
            <a:avLst/>
          </a:prstGeom>
          <a:ln w="38100" cmpd="dbl">
            <a:solidFill>
              <a:srgbClr val="008000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 kern="100" spc="-3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微分关系法</a:t>
            </a:r>
            <a:endParaRPr lang="zh-CN" altLang="en-US" sz="3600" spc="-300"/>
          </a:p>
        </p:txBody>
      </p:sp>
      <p:sp>
        <p:nvSpPr>
          <p:cNvPr id="3" name="矩形 2"/>
          <p:cNvSpPr/>
          <p:nvPr/>
        </p:nvSpPr>
        <p:spPr>
          <a:xfrm>
            <a:off x="866775" y="1716088"/>
            <a:ext cx="2790825" cy="46196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）集中力作用处</a:t>
            </a:r>
            <a:endParaRPr lang="zh-CN" altLang="en-US" sz="24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2050" y="2741613"/>
            <a:ext cx="107791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40013" y="2870200"/>
            <a:ext cx="1017587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0650" y="4995863"/>
            <a:ext cx="2266950" cy="117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矩形 11"/>
          <p:cNvSpPr/>
          <p:nvPr/>
        </p:nvSpPr>
        <p:spPr>
          <a:xfrm>
            <a:off x="3073400" y="379413"/>
            <a:ext cx="2081213" cy="6461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kern="100" spc="-3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突变规律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4538663" y="954088"/>
            <a:ext cx="3622675" cy="5392737"/>
            <a:chOff x="4621502" y="957118"/>
            <a:chExt cx="3622675" cy="5392737"/>
          </a:xfrm>
        </p:grpSpPr>
        <p:pic>
          <p:nvPicPr>
            <p:cNvPr id="25610" name="图片 1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21502" y="957118"/>
              <a:ext cx="3622675" cy="1797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11" name="图片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99302" y="3330430"/>
              <a:ext cx="3187700" cy="1127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12" name="图片 2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61214" y="5344968"/>
              <a:ext cx="3062288" cy="1004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22" name="直接连接符 21"/>
            <p:cNvCxnSpPr/>
            <p:nvPr/>
          </p:nvCxnSpPr>
          <p:spPr>
            <a:xfrm>
              <a:off x="4861214" y="3828905"/>
              <a:ext cx="306228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4954877" y="5473555"/>
              <a:ext cx="290036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744538" y="1630363"/>
            <a:ext cx="3098800" cy="46196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2400" b="1" kern="100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）集中力偶作用处</a:t>
            </a:r>
            <a:endParaRPr lang="zh-CN" altLang="en-US" sz="24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68450" y="2800350"/>
            <a:ext cx="1898650" cy="54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3338" y="4124325"/>
            <a:ext cx="9906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1475" y="4052888"/>
            <a:ext cx="1028700" cy="158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/>
          <p:nvPr/>
        </p:nvSpPr>
        <p:spPr>
          <a:xfrm>
            <a:off x="320675" y="379413"/>
            <a:ext cx="2590800" cy="646112"/>
          </a:xfrm>
          <a:prstGeom prst="rect">
            <a:avLst/>
          </a:prstGeom>
          <a:ln w="38100" cmpd="dbl">
            <a:solidFill>
              <a:srgbClr val="008000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 kern="100" spc="-3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微分关系法</a:t>
            </a:r>
            <a:endParaRPr lang="zh-CN" altLang="en-US" sz="3600" spc="-300"/>
          </a:p>
        </p:txBody>
      </p:sp>
      <p:sp>
        <p:nvSpPr>
          <p:cNvPr id="12" name="矩形 11"/>
          <p:cNvSpPr/>
          <p:nvPr/>
        </p:nvSpPr>
        <p:spPr>
          <a:xfrm>
            <a:off x="3073400" y="379413"/>
            <a:ext cx="2081213" cy="6461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kern="100" spc="-3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Times New Roman" panose="02020603050405020304" pitchFamily="18" charset="0"/>
              </a:rPr>
              <a:t>突变规律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4783138" y="1198563"/>
            <a:ext cx="3612220" cy="4916487"/>
            <a:chOff x="4893830" y="1255496"/>
            <a:chExt cx="3611563" cy="4916488"/>
          </a:xfrm>
        </p:grpSpPr>
        <p:pic>
          <p:nvPicPr>
            <p:cNvPr id="26633" name="图片 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93830" y="1255496"/>
              <a:ext cx="3611563" cy="1674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6634" name="图片 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93830" y="3471646"/>
              <a:ext cx="3425825" cy="1023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6635" name="图片 6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93830" y="4663859"/>
              <a:ext cx="3311525" cy="1508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6" name="直接连接符 15"/>
            <p:cNvCxnSpPr/>
            <p:nvPr/>
          </p:nvCxnSpPr>
          <p:spPr>
            <a:xfrm>
              <a:off x="5019219" y="3679609"/>
              <a:ext cx="3185534" cy="111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>
              <a:off x="5076359" y="5597309"/>
              <a:ext cx="306014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https://d.book118.com/565104024222011123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3">
      <vt:lpstr>Arial</vt:lpstr>
      <vt:lpstr>Calibri</vt:lpstr>
      <vt:lpstr>Calibri Light</vt:lpstr>
      <vt:lpstr>宋体</vt:lpstr>
      <vt:lpstr>华文行楷</vt:lpstr>
      <vt:lpstr>Times New Roman</vt:lpstr>
      <vt:lpstr>华文中宋</vt:lpstr>
      <vt:lpstr>华文宋体</vt:lpstr>
      <vt:lpstr>华文楷体</vt:lpstr>
      <vt:lpstr>楷体_GB2312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2024-09-27T12:36:53.688</cp:lastPrinted>
  <dcterms:created xsi:type="dcterms:W3CDTF">2024-09-27T04:36:53Z</dcterms:created>
  <dcterms:modified xsi:type="dcterms:W3CDTF">2024-09-27T04:36:56Z</dcterms:modified>
</cp:coreProperties>
</file>