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84D7CD-6727-4139-B611-DF4D7F6CF7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C278C9-3AFF-4145-9FE9-FD9F2275B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B1EF38-FF96-48CE-B996-F502B976B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06031D-5A85-4477-9164-2D8FC70261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11C6BA-151E-4EED-B9CE-8C8569ED1E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549475F-8520-4E01-94F3-BBA02984F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7ADDA9-AB39-4D3D-AD83-69D6777E89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EDFCDC-606D-46A8-90F7-C76DFB19C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055EB7-270F-4769-803E-3D5A94CFD9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9DFDC4-2683-4925-9AFE-7C0129C7CC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0DD29F-DC08-4B6D-AF4F-15E9CDA80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511010110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网络管理之IP-MAC地址工具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IP与MAC地址基本概念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IP-MAC地址工具功能介绍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典型应用场景分析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IP-MAC地址工具使用教程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案例分析：成功运用IP-MAC地址工具解决网络问题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总结与展望：未来发展趋势预测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IP与MAC地址基本概念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IP地址定义及作用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IP地址定义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IP地址是互联网协议地址（Internet Protocol Address）的简称，用于标识网络中的设备，确保数据能够准确传输到目标设备。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IP地址作用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在网络通信中，IP地址相当于设备的“门牌号”，它使得数据能够在纷繁复杂的网络环境中找到正确的目标设备，实现设备间的通信。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MAC地址定义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MAC地址（Media Access Control Address）也称为物理地址或硬件地址，是网络设备在网络层下的唯一标识。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MAC地址作用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MAC地址用于在网络设备的物理层进行寻址和数据传输，确保数据能够在局域网内准确传输到目标设备。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MAC地址定义及作用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IP与MAC关系解析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在数据传输过程中，IP地址负责将数据从源设备传输到目标设备所在的网络，而MAC地址则负责在目标网络内将数据准确传输到目标设备。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数据传输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IP地址工作在网络层，而MAC地址工作在数据链路层，二者分别属于不同的网络层级。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层级关系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IP地址用于在网络中进行逻辑寻址，而MAC地址用于在局域网内进行物理寻址。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寻址方式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TCP/IP协议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传输控制协议/互联网协议（Transmission Control Protocol/Internet Protocol），是一组用于实现网络通信的协议族，包括TCP、UDP、IP等多种协议。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DNS协议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域名系统（Domain Name System），用于将用户输入的域名解析为对应的IP地址，以便进行网络通信。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DHCP协议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动态主机配置协议（Dynamic Host Configuration Protocol），用于自动给网络上的计算机分配IP地址和其他网络配置参数。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HTTP协议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超文本传输协议（Hypertext Transfer Protocol），是一种应用层协议，用于在Web浏览器和服务器之间传输数据。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常见网络协议介绍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IP-MAC地址工具功能介绍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能够实时扫描局域网内的所有设备，包括计算机、手机、平板等。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实时扫描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5933" r="59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设备信息展示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设备状态监测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展示设备的IP地址、MAC地址、设备名称等详细信息。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实时监测设备的在线状态，方便用户了解局域网内设备的连接情况。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扫描局域网内设备信息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以表格形式展示设备的IP地址和MAC地址的对应关系。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IP-MAC对应关系表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支持通过IP地址或MAC地址搜索特定设备，快速定位目标设备。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设备搜索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支持将IP-MAC对应关系表导出为Excel或CSV格式，方便用户进行数据分析和处理。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数据导出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查看设备IP和MAC对应关系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远程唤醒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通过发送特定的网络数据包，远程唤醒处于休眠状态的设备。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远程关机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向指定设备发送关机命令，实现远程关闭设备的功能。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定时操作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支持设置定时任务，在指定时间自动执行远程唤醒或关机操作。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远程唤醒或关闭指定设备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端口扫描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支持自定义端口范围进行扫描，检测设备上开放的端口。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安全风险提示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对识别出的服务进行安全风险评估，提醒用户可能存在的安全风险。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服务识别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通过分析端口上运行的服务，识别设备上运行的应用程序和服务类型。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自定义端口扫描和服务识别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典型应用场景分析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网络设备监控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实时监控网络设备的在线状态、流量、访问记录等，及时发现并处理网络故障和异常行为。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VLAN划分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根据业务需求将网络设备划分到不同的VLAN中，实现网络隔离和访问控制，提高网络安全性。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IP-MAC地址绑定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通过将IP地址与MAC地址绑定，确保网络设备的合法性和安全性，防止IP地址盗用和网络攻击。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企业内部网络管理需求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异常流量监测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实时监测网络流量，发现异常流量及时报警并处理，防止网络拥塞和攻击。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非法接入控制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严格控制网络设备的接入，对接入设备进行身份认证和访问控制，防止非法设备接入网络。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ARP攻击防范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通过静态绑定IP-MAC地址、开启ARP防火墙等措施，有效防范ARP欺骗和攻击，保障网络安全。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3340" r="2334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网络安全监控与防范策略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对家庭网络设备进行统一管理，合理分配IP地址和MAC地址，确保网络设备的正常运行。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家庭网络设备管理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开启家庭路由器的防火墙功能，定期更新路由器固件，提高家庭网络安全防护能力。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家庭网络安全防护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合理规划家庭网络布局，减少网络设备的干扰和信号衰减，提高家庭网络速度和稳定性。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家庭网络优化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家庭网络环境优化建议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https://d.book118.com/565110101100011110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2024-09-15T09:53:47.940</cp:lastPrinted>
  <dcterms:created xsi:type="dcterms:W3CDTF">2024-09-15T01:53:47Z</dcterms:created>
  <dcterms:modified xsi:type="dcterms:W3CDTF">2024-09-15T01:53:50Z</dcterms:modified>
</cp:coreProperties>
</file>