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1A3589-7F08-4E63-98D2-591975ED08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14EB6-F7FE-4DFD-B8C7-7F012D4FF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E59CBD-FD43-45EC-9C08-18DE32A5B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40D785-9F64-4DBF-B718-7604CBEE3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AF8F1E-8B14-438A-86DA-98951834B1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FAA378-3E54-4DBB-9B7E-819AD6D22C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441743-8E7F-4FDD-BAAF-7C6A03FF86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F1D2B2-49D1-4FE6-B0E6-9D016BC1D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1E8F6C-63C8-4E1E-A48F-924AC38D6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42309-4163-4F4B-AD1F-19679F893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F6169-DB44-4A0E-8861-4BD875525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11202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脑机接口在神经康复中的应用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脑机接口概述及其分类
脑机接口在神经康复中的潜在应用领域
脑机接口技术对神经康复的优势与挑战
脑机接口技术对患者康复过程的影响
脑机接口技术的安全性及伦理问题探讨
脑机接口技术在神经康复中的未来发展方向
脑机接口技术对神经康复研究的意义
脑机接口技术在神经康复中的临床应用案例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脑机接口概述及其分类</a:t>
            </a:r>
          </a:p>
        </p:txBody>
      </p:sp>
      <p:sp>
        <p:nvSpPr>
          <p:cNvPr id="3" name="Subtitle 2"/>
          <p:cNvSpPr>
            <a:spLocks noGrp="1"/>
          </p:cNvSpPr>
          <p:nvPr>
            <p:ph type="subTitle" idx="1"/>
          </p:nvPr>
        </p:nvSpPr>
        <p:spPr/>
        <p:txBody>
          <a:bodyPr/>
          <a:lstStyle/>
          <a:p>
            <a:r>
              <a:t>脑机接口在神经康复中的应用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脑机接口概述及其分类</a:t>
            </a:r>
          </a:p>
        </p:txBody>
      </p:sp>
      <p:sp>
        <p:nvSpPr>
          <p:cNvPr id="3" name="Text Placeholder 2"/>
          <p:cNvSpPr>
            <a:spLocks noGrp="1"/>
          </p:cNvSpPr>
          <p:nvPr>
            <p:ph type="body" idx="1"/>
          </p:nvPr>
        </p:nvSpPr>
        <p:spPr/>
        <p:txBody>
          <a:bodyPr/>
          <a:lstStyle/>
          <a:p>
            <a:r>
              <a:t>脑机接口的定义</a:t>
            </a:r>
          </a:p>
        </p:txBody>
      </p:sp>
      <p:sp>
        <p:nvSpPr>
          <p:cNvPr id="4" name="Content Placeholder 3"/>
          <p:cNvSpPr>
            <a:spLocks noGrp="1"/>
          </p:cNvSpPr>
          <p:nvPr>
            <p:ph sz="half" idx="2"/>
          </p:nvPr>
        </p:nvSpPr>
        <p:spPr/>
        <p:txBody>
          <a:bodyPr/>
          <a:lstStyle/>
          <a:p>
            <a:r>
              <a:t>1. 脑机接口（BMI）是一种将大脑活动与外部设备连接的技术，允许大脑直接与计算机或其他设备进行交互。</a:t>
            </a:r>
          </a:p>
          <a:p>
            <a:r>
              <a:t>2. BMI可以通过多种方式实现，包括植入式电极、非侵入式电极和功能性磁共振成像（fMRI）。</a:t>
            </a:r>
          </a:p>
          <a:p>
            <a:r>
              <a:t>3. BMI在神经康复中的应用包括帮助瘫痪患者控制假肢、帮助中风患者恢复运动功能以及帮助癫痫患者控制癫痫发作。</a:t>
            </a:r>
          </a:p>
        </p:txBody>
      </p:sp>
      <p:sp>
        <p:nvSpPr>
          <p:cNvPr id="5" name="Text Placeholder 4"/>
          <p:cNvSpPr>
            <a:spLocks noGrp="1"/>
          </p:cNvSpPr>
          <p:nvPr>
            <p:ph type="body" idx="3"/>
          </p:nvPr>
        </p:nvSpPr>
        <p:spPr/>
        <p:txBody>
          <a:bodyPr/>
          <a:lstStyle/>
          <a:p>
            <a:r>
              <a:t>脑机接口的分类</a:t>
            </a:r>
          </a:p>
        </p:txBody>
      </p:sp>
      <p:sp>
        <p:nvSpPr>
          <p:cNvPr id="6" name="Content Placeholder 5"/>
          <p:cNvSpPr>
            <a:spLocks noGrp="1"/>
          </p:cNvSpPr>
          <p:nvPr>
            <p:ph sz="half" idx="4"/>
          </p:nvPr>
        </p:nvSpPr>
        <p:spPr/>
        <p:txBody>
          <a:bodyPr/>
          <a:lstStyle/>
          <a:p>
            <a:r>
              <a:t>1. 根据接口类型可分为侵入式、半侵入式和非侵入式三种。其中，侵入式脑机接口需要将电极直接植入大脑皮层，半侵入式脑机接口需要将电极植入大脑硬膜外，而非侵入式脑机接口则不需要任何植入物。</a:t>
            </a:r>
          </a:p>
          <a:p>
            <a:r>
              <a:t>2. 根据控制方式可分为主动式和被动式两种。主动式脑机接口允许用户主动控制外部设备，而被动式脑机接口则只允许外部设备读取用户的大脑活动。</a:t>
            </a:r>
          </a:p>
          <a:p>
            <a:r>
              <a:t>3. 根据应用领域可分为医疗、军事和娱乐等多种。其中，医疗领域是脑机接口目前最主要的应用领域，包括神经康复、神经外科手术、疼痛管理等；军事领域则包括脑控武器、士兵状态监控等；而娱乐领域则包括脑控游戏、脑控音乐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脑机接口在神经康复中的潜在应用领域</a:t>
            </a:r>
          </a:p>
        </p:txBody>
      </p:sp>
      <p:sp>
        <p:nvSpPr>
          <p:cNvPr id="3" name="Subtitle 2"/>
          <p:cNvSpPr>
            <a:spLocks noGrp="1"/>
          </p:cNvSpPr>
          <p:nvPr>
            <p:ph type="subTitle" idx="1"/>
          </p:nvPr>
        </p:nvSpPr>
        <p:spPr/>
        <p:txBody>
          <a:bodyPr/>
          <a:lstStyle/>
          <a:p>
            <a:r>
              <a:t>脑机接口在神经康复中的应用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脑机接口在神经康复中的潜在应用领域</a:t>
            </a:r>
          </a:p>
        </p:txBody>
      </p:sp>
      <p:sp>
        <p:nvSpPr>
          <p:cNvPr id="3" name="Content Placeholder 2"/>
          <p:cNvSpPr>
            <a:spLocks noGrp="1"/>
          </p:cNvSpPr>
          <p:nvPr>
            <p:ph sz="half" idx="2"/>
          </p:nvPr>
        </p:nvSpPr>
        <p:spPr/>
        <p:txBody>
          <a:bodyPr/>
          <a:lstStyle/>
          <a:p>
            <a:r>
              <a:t>1. 脑机接口技术可以通过监测和记录中风患者的脑电信号，分析患者的脑活动，识别和提取相关的神经信息，进而开发出能够辅助中风患者进行康复训练的脑控设备，帮助患者恢复运动功能。</a:t>
            </a:r>
          </a:p>
          <a:p>
            <a:r>
              <a:t>2. 脑机接口技术可以帮助中风患者进行功能性电刺激（FES）治疗，通过植入电极或通过经颅磁刺激（TMS）等非侵入性方法，对中风患者的神经系统进行电刺激，以促进神经元的再生和修复，改善运动功能。</a:t>
            </a:r>
          </a:p>
          <a:p>
            <a:r>
              <a:t>3. 脑机接口技术可以在中风患者的脑中植入电极，用于实时监测患者的脑活动并进行解码，从而实现患者对假肢或轮椅等辅助设备的控制，帮助患者恢复一定程度的行动能力和独立性。</a:t>
            </a:r>
          </a:p>
        </p:txBody>
      </p:sp>
      <p:sp>
        <p:nvSpPr>
          <p:cNvPr id="4" name="Text Placeholder 3"/>
          <p:cNvSpPr>
            <a:spLocks noGrp="1"/>
          </p:cNvSpPr>
          <p:nvPr>
            <p:ph type="body" idx="3"/>
          </p:nvPr>
        </p:nvSpPr>
        <p:spPr/>
        <p:txBody>
          <a:bodyPr/>
          <a:lstStyle/>
          <a:p>
            <a:r>
              <a:t>脑机接口在脊髓损伤康复中的应用</a:t>
            </a:r>
          </a:p>
        </p:txBody>
      </p:sp>
      <p:sp>
        <p:nvSpPr>
          <p:cNvPr id="5" name="Content Placeholder 4"/>
          <p:cNvSpPr>
            <a:spLocks noGrp="1"/>
          </p:cNvSpPr>
          <p:nvPr>
            <p:ph sz="half" idx="4"/>
          </p:nvPr>
        </p:nvSpPr>
        <p:spPr/>
        <p:txBody>
          <a:bodyPr/>
          <a:lstStyle/>
          <a:p>
            <a:r>
              <a:t>1. 脑机接口技术可以通过植入电极或使用非侵入性方法，对脊髓损伤患者的神经系统进行刺激，促进神经元的再生和修复，改善运动功能和感觉功能。</a:t>
            </a:r>
          </a:p>
          <a:p>
            <a:r>
              <a:t>2. 脑机接口技术可以帮助脊髓损伤患者进行功能性电刺激（FES）治疗，通过电刺激来激活受损神经元，从而恢复运动功能或感觉功能。</a:t>
            </a:r>
          </a:p>
          <a:p>
            <a:r>
              <a:t>3. 脑机接口技术可以帮助脊髓损伤患者控制假肢或其他辅助设备，通过解码患者的脑电信号，将患者的意图转化为控制信号，进而实现患者对假肢或辅助设备的控制。</a:t>
            </a:r>
          </a:p>
        </p:txBody>
      </p:sp>
      <p:sp>
        <p:nvSpPr>
          <p:cNvPr id="6" name="Text Placeholder 5"/>
          <p:cNvSpPr>
            <a:spLocks noGrp="1"/>
          </p:cNvSpPr>
          <p:nvPr>
            <p:ph type="body" idx="1"/>
          </p:nvPr>
        </p:nvSpPr>
        <p:spPr/>
        <p:txBody>
          <a:bodyPr/>
          <a:lstStyle/>
          <a:p>
            <a:r>
              <a:t>脑机接口在中风康复中的应用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脑机接口在神经康复中的潜在应用领域</a:t>
            </a:r>
          </a:p>
        </p:txBody>
      </p:sp>
      <p:sp>
        <p:nvSpPr>
          <p:cNvPr id="3" name="Text Placeholder 2"/>
          <p:cNvSpPr>
            <a:spLocks noGrp="1"/>
          </p:cNvSpPr>
          <p:nvPr>
            <p:ph type="body" idx="1"/>
          </p:nvPr>
        </p:nvSpPr>
        <p:spPr/>
        <p:txBody>
          <a:bodyPr/>
          <a:lstStyle/>
          <a:p>
            <a:r>
              <a:t>脑机接口在阿尔茨海默病康复中的应用</a:t>
            </a:r>
          </a:p>
        </p:txBody>
      </p:sp>
      <p:sp>
        <p:nvSpPr>
          <p:cNvPr id="4" name="Content Placeholder 3"/>
          <p:cNvSpPr>
            <a:spLocks noGrp="1"/>
          </p:cNvSpPr>
          <p:nvPr>
            <p:ph sz="half" idx="2"/>
          </p:nvPr>
        </p:nvSpPr>
        <p:spPr/>
        <p:txBody>
          <a:bodyPr/>
          <a:lstStyle/>
          <a:p>
            <a:r>
              <a:t>1. 脑机接口技术可以通过对阿尔茨海默病患者的大脑进行电刺激或磁刺激，来改善患者的认知功能，减轻阿尔茨海默病的症状。</a:t>
            </a:r>
          </a:p>
          <a:p>
            <a:r>
              <a:t>2. 脑机接口技术可以对阿尔茨海默病患者的大脑进行实时监测，通过分析患者的脑电信号，可以早期发现阿尔茨海默病的病情变化，以便及时进行干预治疗。</a:t>
            </a:r>
          </a:p>
          <a:p>
            <a:r>
              <a:t>3. 脑机接口技术可以帮助阿尔茨海默病患者进行认知训练，通过对患者的大脑进行电刺激或磁刺激，来改善患者的记忆力和注意力。</a:t>
            </a:r>
          </a:p>
        </p:txBody>
      </p:sp>
      <p:sp>
        <p:nvSpPr>
          <p:cNvPr id="5" name="Text Placeholder 4"/>
          <p:cNvSpPr>
            <a:spLocks noGrp="1"/>
          </p:cNvSpPr>
          <p:nvPr>
            <p:ph type="body" idx="3"/>
          </p:nvPr>
        </p:nvSpPr>
        <p:spPr/>
        <p:txBody>
          <a:bodyPr/>
          <a:lstStyle/>
          <a:p>
            <a:r>
              <a:t>脑机接口在精神疾病康复中的应用</a:t>
            </a:r>
          </a:p>
        </p:txBody>
      </p:sp>
      <p:sp>
        <p:nvSpPr>
          <p:cNvPr id="6" name="Content Placeholder 5"/>
          <p:cNvSpPr>
            <a:spLocks noGrp="1"/>
          </p:cNvSpPr>
          <p:nvPr>
            <p:ph sz="half" idx="4"/>
          </p:nvPr>
        </p:nvSpPr>
        <p:spPr/>
        <p:txBody>
          <a:bodyPr/>
          <a:lstStyle/>
          <a:p>
            <a:r>
              <a:t>1. 脑机接口技术可以通过对精神疾病患者的大脑进行电刺激或磁刺激，来调节患者的情绪和行为，减轻精神疾病的症状。</a:t>
            </a:r>
          </a:p>
          <a:p>
            <a:r>
              <a:t>2. 脑机接口技术可以对精神疾病患者的大脑进行实时监测，通过分析患者的脑电信号，可以早期发现精神疾病的病情变化，以便及时进行干预治疗。</a:t>
            </a:r>
          </a:p>
          <a:p>
            <a:r>
              <a:t>3. 脑机接口技术可以帮助精神疾病患者进行心理治疗，通过对患者的大脑进行电刺激或磁刺激，来改善患者的心理状态和行为。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脑机接口在神经康复中的潜在应用领域</a:t>
            </a:r>
          </a:p>
        </p:txBody>
      </p:sp>
      <p:sp>
        <p:nvSpPr>
          <p:cNvPr id="3" name="Text Placeholder 2"/>
          <p:cNvSpPr>
            <a:spLocks noGrp="1"/>
          </p:cNvSpPr>
          <p:nvPr>
            <p:ph type="body" idx="1"/>
          </p:nvPr>
        </p:nvSpPr>
        <p:spPr/>
        <p:txBody>
          <a:bodyPr/>
          <a:lstStyle/>
          <a:p>
            <a:r>
              <a:t>脑机接口在癫痫康复中的应用</a:t>
            </a:r>
          </a:p>
        </p:txBody>
      </p:sp>
      <p:sp>
        <p:nvSpPr>
          <p:cNvPr id="4" name="Content Placeholder 3"/>
          <p:cNvSpPr>
            <a:spLocks noGrp="1"/>
          </p:cNvSpPr>
          <p:nvPr>
            <p:ph sz="half" idx="2"/>
          </p:nvPr>
        </p:nvSpPr>
        <p:spPr/>
        <p:txBody>
          <a:bodyPr/>
          <a:lstStyle/>
          <a:p>
            <a:r>
              <a:t>1. 脑机接口技术可以通过对癫痫患者的大脑进行电刺激或磁刺激，来抑制癫痫发作，减轻癫痫的症状。</a:t>
            </a:r>
          </a:p>
          <a:p>
            <a:r>
              <a:t>2. 脑机接口技术可以对癫痫患者的大脑进行实时监测，通过分析患者的脑电信号，可以早期发现癫痫发作的征兆，以便及时进行干预治疗。</a:t>
            </a:r>
          </a:p>
          <a:p>
            <a:r>
              <a:t>3. 脑机接口技术可以帮助癫痫患者进行癫痫发作预警，通过对患者的大脑进行实时监测，可以提前预测癫痫发作的发生，以便患者及时采取措施。</a:t>
            </a:r>
          </a:p>
        </p:txBody>
      </p:sp>
      <p:sp>
        <p:nvSpPr>
          <p:cNvPr id="5" name="Text Placeholder 4"/>
          <p:cNvSpPr>
            <a:spLocks noGrp="1"/>
          </p:cNvSpPr>
          <p:nvPr>
            <p:ph type="body" idx="3"/>
          </p:nvPr>
        </p:nvSpPr>
        <p:spPr/>
        <p:txBody>
          <a:bodyPr/>
          <a:lstStyle/>
          <a:p>
            <a:r>
              <a:t>脑机接口在疼痛康复中的应用</a:t>
            </a:r>
          </a:p>
        </p:txBody>
      </p:sp>
      <p:sp>
        <p:nvSpPr>
          <p:cNvPr id="6" name="Content Placeholder 5"/>
          <p:cNvSpPr>
            <a:spLocks noGrp="1"/>
          </p:cNvSpPr>
          <p:nvPr>
            <p:ph sz="half" idx="4"/>
          </p:nvPr>
        </p:nvSpPr>
        <p:spPr/>
        <p:txBody>
          <a:bodyPr/>
          <a:lstStyle/>
          <a:p>
            <a:r>
              <a:t>1. 脑机接口技术可以通过对疼痛患者的大脑进行电刺激或磁刺激，来减轻患者的疼痛症状。</a:t>
            </a:r>
          </a:p>
          <a:p>
            <a:r>
              <a:t>2. 脑机接口技术可以对疼痛患者的大脑进行实时监测，通过分析患者的脑电信号，可以早期发现疼痛的发生，以便及时进行干预治疗。</a:t>
            </a:r>
          </a:p>
          <a:p>
            <a:r>
              <a:t>3. 脑机接口技术可以帮助疼痛患者进行疼痛管理，通过对患者的大脑进行电刺激或磁刺激，来调节患者对疼痛的感知，从而减轻疼痛症状。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脑机接口技术对神经康复的优势与挑战</a:t>
            </a:r>
          </a:p>
        </p:txBody>
      </p:sp>
      <p:sp>
        <p:nvSpPr>
          <p:cNvPr id="3" name="Subtitle 2"/>
          <p:cNvSpPr>
            <a:spLocks noGrp="1"/>
          </p:cNvSpPr>
          <p:nvPr>
            <p:ph type="subTitle" idx="1"/>
          </p:nvPr>
        </p:nvSpPr>
        <p:spPr/>
        <p:txBody>
          <a:bodyPr/>
          <a:lstStyle/>
          <a:p>
            <a:r>
              <a:t>脑机接口在神经康复中的应用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#.脑机接口技术对神经康复的优势与挑战</a:t>
            </a:r>
          </a:p>
        </p:txBody>
      </p:sp>
      <p:sp>
        <p:nvSpPr>
          <p:cNvPr id="3" name="Text Placeholder 2"/>
          <p:cNvSpPr>
            <a:spLocks noGrp="1"/>
          </p:cNvSpPr>
          <p:nvPr>
            <p:ph type="body" idx="1"/>
          </p:nvPr>
        </p:nvSpPr>
        <p:spPr/>
        <p:txBody>
          <a:bodyPr/>
          <a:lstStyle/>
          <a:p>
            <a:r>
              <a:t>脑机接口技术对神经康复的优势：</a:t>
            </a:r>
          </a:p>
        </p:txBody>
      </p:sp>
      <p:sp>
        <p:nvSpPr>
          <p:cNvPr id="4" name="Content Placeholder 3"/>
          <p:cNvSpPr>
            <a:spLocks noGrp="1"/>
          </p:cNvSpPr>
          <p:nvPr>
            <p:ph sz="half" idx="2"/>
          </p:nvPr>
        </p:nvSpPr>
        <p:spPr/>
        <p:txBody>
          <a:bodyPr/>
          <a:lstStyle/>
          <a:p>
            <a:r>
              <a:t>1. 脑机接口技术能够绕过损伤部位，直接与大脑皮层进行信息交换，这使得它在神经康复领域具有独特的优势。</a:t>
            </a:r>
          </a:p>
          <a:p>
            <a:r>
              <a:t>2. 脑机接口技术能够提供实时、准确的大脑活动信息，这有助于医生对神经系统疾病进行诊断和评估。</a:t>
            </a:r>
          </a:p>
          <a:p>
            <a:r>
              <a:t>3. 脑机接口技术可以作为一种新的治疗手段，通过刺激或抑制特定大脑区域来改善神经系统疾病患者的症状。</a:t>
            </a:r>
          </a:p>
        </p:txBody>
      </p:sp>
      <p:sp>
        <p:nvSpPr>
          <p:cNvPr id="5" name="Text Placeholder 4"/>
          <p:cNvSpPr>
            <a:spLocks noGrp="1"/>
          </p:cNvSpPr>
          <p:nvPr>
            <p:ph type="body" idx="3"/>
          </p:nvPr>
        </p:nvSpPr>
        <p:spPr/>
        <p:txBody>
          <a:bodyPr/>
          <a:lstStyle/>
          <a:p>
            <a:r>
              <a:t>脑机接口技术对神经康复的挑战：</a:t>
            </a:r>
          </a:p>
        </p:txBody>
      </p:sp>
      <p:sp>
        <p:nvSpPr>
          <p:cNvPr id="6" name="Content Placeholder 5"/>
          <p:cNvSpPr>
            <a:spLocks noGrp="1"/>
          </p:cNvSpPr>
          <p:nvPr>
            <p:ph sz="half" idx="4"/>
          </p:nvPr>
        </p:nvSpPr>
        <p:spPr/>
        <p:txBody>
          <a:bodyPr/>
          <a:lstStyle/>
          <a:p>
            <a:r>
              <a:t>1. 脑机接口技术目前还处于早期发展阶段，其安全性、有效性和长期效果仍有待进一步研究。</a:t>
            </a:r>
          </a:p>
          <a:p>
            <a:r>
              <a:t>2. 脑机接口技术需要进行手术植入，这可能会给患者带来一定的风险和不适。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脑机接口技术对患者康复过程的影响</a:t>
            </a:r>
          </a:p>
        </p:txBody>
      </p:sp>
      <p:sp>
        <p:nvSpPr>
          <p:cNvPr id="3" name="Subtitle 2"/>
          <p:cNvSpPr>
            <a:spLocks noGrp="1"/>
          </p:cNvSpPr>
          <p:nvPr>
            <p:ph type="subTitle" idx="1"/>
          </p:nvPr>
        </p:nvSpPr>
        <p:spPr/>
        <p:txBody>
          <a:bodyPr/>
          <a:lstStyle/>
          <a:p>
            <a:r>
              <a:t>脑机接口在神经康复中的应用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脑机接口技术对患者康复过程的影响</a:t>
            </a:r>
          </a:p>
        </p:txBody>
      </p:sp>
      <p:sp>
        <p:nvSpPr>
          <p:cNvPr id="3" name="Text Placeholder 2"/>
          <p:cNvSpPr>
            <a:spLocks noGrp="1"/>
          </p:cNvSpPr>
          <p:nvPr>
            <p:ph type="body" idx="1"/>
          </p:nvPr>
        </p:nvSpPr>
        <p:spPr/>
        <p:txBody>
          <a:bodyPr/>
          <a:lstStyle/>
          <a:p>
            <a:r>
              <a:t>脑机接口技术对患者康复过程的影响-感知运动功能恢复</a:t>
            </a:r>
          </a:p>
        </p:txBody>
      </p:sp>
      <p:sp>
        <p:nvSpPr>
          <p:cNvPr id="4" name="Content Placeholder 3"/>
          <p:cNvSpPr>
            <a:spLocks noGrp="1"/>
          </p:cNvSpPr>
          <p:nvPr>
            <p:ph sz="half" idx="2"/>
          </p:nvPr>
        </p:nvSpPr>
        <p:spPr/>
        <p:txBody>
          <a:bodyPr/>
          <a:lstStyle/>
          <a:p>
            <a:r>
              <a:t>1. 脑机接口技术可以通过直接连接大脑和外部设备，绕过损伤的通路，帮助患者恢复感知运动功能。</a:t>
            </a:r>
          </a:p>
          <a:p>
            <a:r>
              <a:t>2. 脑机接口技术可以帮助患者重新学习如何控制自己的肢体，并通过视觉或触觉反馈来增强这种控制。</a:t>
            </a:r>
          </a:p>
          <a:p>
            <a:r>
              <a:t>3. 脑机接口技术还可以用于治疗慢性疼痛，通过电刺激或药物输送来减轻疼痛。</a:t>
            </a:r>
          </a:p>
        </p:txBody>
      </p:sp>
      <p:sp>
        <p:nvSpPr>
          <p:cNvPr id="5" name="Text Placeholder 4"/>
          <p:cNvSpPr>
            <a:spLocks noGrp="1"/>
          </p:cNvSpPr>
          <p:nvPr>
            <p:ph type="body" idx="3"/>
          </p:nvPr>
        </p:nvSpPr>
        <p:spPr/>
        <p:txBody>
          <a:bodyPr/>
          <a:lstStyle/>
          <a:p>
            <a:r>
              <a:t>脑机接口技术对患者康复过程的影响-认知功能恢复</a:t>
            </a:r>
          </a:p>
        </p:txBody>
      </p:sp>
      <p:sp>
        <p:nvSpPr>
          <p:cNvPr id="6" name="Content Placeholder 5"/>
          <p:cNvSpPr>
            <a:spLocks noGrp="1"/>
          </p:cNvSpPr>
          <p:nvPr>
            <p:ph sz="half" idx="4"/>
          </p:nvPr>
        </p:nvSpPr>
        <p:spPr/>
        <p:txBody>
          <a:bodyPr/>
          <a:lstStyle/>
          <a:p>
            <a:r>
              <a:t>1. 脑机接口技术可以通过刺激或记录大脑活动来调节认知功能，帮助患者恢复记忆、注意力和决策等能力。</a:t>
            </a:r>
          </a:p>
          <a:p>
            <a:r>
              <a:t>2. 脑机接口技术可以帮助患者重新学习如何执行任务，并通过视觉或听觉反馈来增强这种学习。</a:t>
            </a:r>
          </a:p>
          <a:p>
            <a:r>
              <a:t>3. 脑机接口技术还可以用于治疗精神疾病，通过电刺激或药物输送来调节大脑活动。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脑机接口技术对患者康复过程的影响</a:t>
            </a:r>
          </a:p>
        </p:txBody>
      </p:sp>
      <p:sp>
        <p:nvSpPr>
          <p:cNvPr id="3" name="Text Placeholder 2"/>
          <p:cNvSpPr>
            <a:spLocks noGrp="1"/>
          </p:cNvSpPr>
          <p:nvPr>
            <p:ph type="body" idx="1"/>
          </p:nvPr>
        </p:nvSpPr>
        <p:spPr/>
        <p:txBody>
          <a:bodyPr/>
          <a:lstStyle/>
          <a:p>
            <a:r>
              <a:t>脑机接口技术对患者康复过程的影响-语言功能恢复</a:t>
            </a:r>
          </a:p>
        </p:txBody>
      </p:sp>
      <p:sp>
        <p:nvSpPr>
          <p:cNvPr id="4" name="Content Placeholder 3"/>
          <p:cNvSpPr>
            <a:spLocks noGrp="1"/>
          </p:cNvSpPr>
          <p:nvPr>
            <p:ph sz="half" idx="2"/>
          </p:nvPr>
        </p:nvSpPr>
        <p:spPr/>
        <p:txBody>
          <a:bodyPr/>
          <a:lstStyle/>
          <a:p>
            <a:r>
              <a:t>1. 脑机接口技术可以通过直接刺激或记录大脑活动来帮助患者恢复语言功能，包括说话、理解和阅读。</a:t>
            </a:r>
          </a:p>
          <a:p>
            <a:r>
              <a:t>2. 脑机接口技术可以帮助患者重新学习如何发音，并通过视觉或听觉反馈来增强这种学习。</a:t>
            </a:r>
          </a:p>
          <a:p>
            <a:r>
              <a:t>3. 脑机接口技术还可以帮助患者理解语言，并通过视觉或听觉反馈来增强这种理解。</a:t>
            </a:r>
          </a:p>
        </p:txBody>
      </p:sp>
      <p:sp>
        <p:nvSpPr>
          <p:cNvPr id="5" name="Text Placeholder 4"/>
          <p:cNvSpPr>
            <a:spLocks noGrp="1"/>
          </p:cNvSpPr>
          <p:nvPr>
            <p:ph type="body" idx="3"/>
          </p:nvPr>
        </p:nvSpPr>
        <p:spPr/>
        <p:txBody>
          <a:bodyPr/>
          <a:lstStyle/>
          <a:p>
            <a:r>
              <a:t>脑机接口技术对患者康复过程的影响-情感功能恢复</a:t>
            </a:r>
          </a:p>
        </p:txBody>
      </p:sp>
      <p:sp>
        <p:nvSpPr>
          <p:cNvPr id="6" name="Content Placeholder 5"/>
          <p:cNvSpPr>
            <a:spLocks noGrp="1"/>
          </p:cNvSpPr>
          <p:nvPr>
            <p:ph sz="half" idx="4"/>
          </p:nvPr>
        </p:nvSpPr>
        <p:spPr/>
        <p:txBody>
          <a:bodyPr/>
          <a:lstStyle/>
          <a:p>
            <a:r>
              <a:t>1. 脑机接口技术可以通过直接刺激或记录大脑活动来调节情感功能，帮助患者恢复情绪、动机和社会认知等能力。</a:t>
            </a:r>
          </a:p>
          <a:p>
            <a:r>
              <a:t>2. 脑机接口技术可以帮助患者重新学习如何调节自己的情绪，并通过视觉或听觉反馈来增强这种调节。</a:t>
            </a:r>
          </a:p>
          <a:p>
            <a:r>
              <a:t>3. 脑机接口技术还可以帮助患者恢复社会认知能力，并通过视觉或听觉反馈来增强这种恢复。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https://d.book118.com/565111202300011124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脑机接口概述及其分类</vt:lpstr>
      <vt:lpstr>脑机接口概述及其分类</vt:lpstr>
      <vt:lpstr>脑机接口在神经康复中的潜在应用领域</vt:lpstr>
      <vt:lpstr>脑机接口在神经康复中的潜在应用领域</vt:lpstr>
      <vt:lpstr>脑机接口在神经康复中的潜在应用领域</vt:lpstr>
      <vt:lpstr>脑机接口在神经康复中的潜在应用领域</vt:lpstr>
      <vt:lpstr>脑机接口技术对神经康复的优势与挑战</vt:lpstr>
      <vt:lpstr>#.脑机接口技术对神经康复的优势与挑战</vt:lpstr>
      <vt:lpstr>脑机接口技术对患者康复过程的影响</vt:lpstr>
      <vt:lpstr>脑机接口技术对患者康复过程的影响</vt:lpstr>
      <vt:lpstr>脑机接口技术对患者康复过程的影响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2024-09-29T01:58:28.119</cp:lastPrinted>
  <dcterms:created xsi:type="dcterms:W3CDTF">2024-09-28T17:58:28Z</dcterms:created>
  <dcterms:modified xsi:type="dcterms:W3CDTF">2024-09-28T17:58:30Z</dcterms:modified>
</cp:coreProperties>
</file>