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B8F66-2E1C-493A-AAC0-4737234B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36C61-0D38-483F-9A12-61533639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89AFC-2626-416F-8F8D-44001B7E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DD467-91FF-4548-A35E-AD98805B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3225A-D9C7-43A2-B2D2-8168C81DF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D6439-01D5-413B-B776-126DAC2C5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B46ECE-44D8-4A4E-881C-8F6C4724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C961E-1A2E-4FC7-AD0C-B40281CE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494DC-8F55-4CAA-A5DF-C0815ECA9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63407-0E44-4055-915F-239D3B1CD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8BA0D-63CF-4E6B-9FAD-C50F04DB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1124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护理人员应急预案培训的法律法规与伦理道德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应急预案培训背景与意义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法律法规基础知识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伦理道德原则及实践应用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应急预案制定与实施要点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案例分析：成功与失败经验分享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持续改进策略与建议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护理人员经常面临各种突发公共卫生事件，如传染病疫情、食物中毒等，需要迅速反应和有效应对。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突发公共卫生事件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医疗过程中存在诸多不确定性因素，如患者病情突变、药物不良反应等，护理人员需随时做好应急处理准备。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部分护理人员在工作场所可能遭受暴力或伤害行为，如患者或家属的攻击、辱骂等，需要学会自我保护。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职场暴力与伤害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护理人员面临风险现状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应急预案培训重要性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通过培训，护理人员能够熟悉应急预案流程，掌握必要的应急技能和知识，提高应对突发事件的能力。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完善的应急预案能够确保在紧急情况下患者得到及时、有效的救治和护理，降低医疗风险。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积极应对和处理突发事件，有利于维护医院的良好形象和声誉，减少负面影响。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强化伦理道德观念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在应对突发事件时，护理人员应坚守职业道德和伦理原则，尊重患者权益，保护患者隐私。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护理人员应了解和遵守相关法律法规，如《护士条例》、《医疗事故处理条例》等，确保在紧急情况下依法行事。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提高责任意识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通过培训，强化护理人员的责任意识和风险意识，使其在紧急情况下能够勇于承担责任、果断采取行动。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提升法律法规意识及伦理道德水平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《中华人民共和国医疗事故处理条例》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规定了医疗事故的处理程序、责任认定和赔偿标准，为护理人员提供了应对医疗事故的法律依据。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《中华人民共和国突发事件应对法》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规定了国家应对突发事件的各项制度，包括预防与应急准备、监测与预警、应急处置与救援、事后恢复与重建等环节。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《中华人民共和国护士条例》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明确了护士的权利、义务和职责，规定了护士在紧急情况下的职责和应对措施。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包括护理质量管理、护理安全管理、护理教育培训等方面的法规，为护理人员提供了行业规范和标准。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国家和地方政府针对护理行业发布的相关政策，如提高护理人员待遇、加强护理队伍建设等，为护理人员提供了更好的职业发展环境。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护理行业相关法规及政策解读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政策解读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护理行业相关法规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护理人员在应急预案培训中需要明确自己的法律责任，如未按照规定履行职责可能面临的法律后果。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护理人员在应急预案培训中需要明确自己的义务，如积极参与培训、掌握相关知识和技能、及时报告和处理突发事件等。同时，还需要了解自己在紧急情况下的职责和应对措施，以保障患者和自身的安全。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护理人员法律责任与义务明确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伦理道德原则及实践应用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不伤害原则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有益原则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护理伦理道德基本原则介绍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尊重患者的人格尊严、自主权和隐私权，不歧视、不侮辱、不虐待患者。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在护理过程中，应尽量避免或减少对患者的伤害，包括身体、心理和精神上的伤害。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护理人员应以患者的健康和福祉为首要目标，提供有益的医疗和护理服务。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在资源分配、护理决策等方面，应公正对待每一位患者，不偏袒、不歧视。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实际操作中伦理道德问题探讨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在护理过程中，如何保护患者的隐私和个人信息，避免泄露和滥用。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在医疗资源紧张的情况下，如何公正、合理地分配资源，确保每位患者得到必要的治疗和护理。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在进行治疗或护理操作前，如何向患者充分解释并征得患者的同意。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在患者面临痛苦、焦虑等情绪困扰时，如何提供情感支持和心理关怀。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https://d.book118.com/565111241321011111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2024-09-17T20:54:21.763</cp:lastPrinted>
  <dcterms:created xsi:type="dcterms:W3CDTF">2024-09-17T12:54:21Z</dcterms:created>
  <dcterms:modified xsi:type="dcterms:W3CDTF">2024-09-17T12:54:23Z</dcterms:modified>
</cp:coreProperties>
</file>