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C6292-0D8B-4E51-809B-C197242C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449DF-DB17-48D0-AA30-A9F549140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A1BA1-C76E-42DA-96EE-6D739F791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74D84-6629-48AB-8B1C-B37DC05D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14822-78A8-4BD4-AA52-4CE11949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EB7F9-3C1B-4717-85D7-0E9C3FC91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B56C9-57A6-42A8-B91A-0D6E1DC1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8D160-E2D3-41B5-8E18-AF3E2BA8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A1074-B3D3-49F1-9597-78B7D85B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3E924-9338-4C02-843F-5DCE9F7E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BBC1C-CEF2-4B59-A903-3A1330DB9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11330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发电厂电气部分(第五版)苗世洪主编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发电厂电气部分概述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发电厂主要电气设备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发电厂电气主接线及设计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发电厂厂用电系统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发电厂直流系统与交流不停电电源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发电厂继电保护及自动装置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发电厂防雷保护与接地技术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发电厂电气部分概述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火力发电厂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利用化石燃料（如煤、油、天然气等）燃烧产生的热能转化为电能。其特点为技术成熟、运行稳定，但燃料消耗大且污染环境。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水力发电厂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利用水流驱动水轮机转动，进而带动发电机发电。具有清洁、可再生、运行成本低等优点，但受水资源丰枯影响。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核能发电厂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利用核裂变或核聚变产生的能量转化为电能。具有燃料消耗少、污染小、运行稳定等优点，但建设和运行成本高，且存在核安全风险。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开关设备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保护装置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发电厂电气系统组成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将机械能转化为电能的旋转电机，是发电厂的核心设备。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实现电压的升降，以满足不同电气设备对电压等级的需求。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监测电气设备的运行状态，当发生故障时及时切断故障设备，防止事故扩大。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用于接通或断开电路，以及在故障时切断故障电流，保证系统安全运行。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电气设备作用与要求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电气设备在发电厂中起着能量转换、传输、分配和控制的作用，是发电厂安全、稳定、经济运行的重要保障。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电气设备应具有高可靠性、高效率、低损耗、易于维护等特点。同时，还应满足环保、节能等方面的要求，以适应电力工业可持续发展的需要。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发电厂主要电气设备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变压器的原理和结构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详细介绍了变压器的工作原理、基本结构以及分类等内容。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变压器的运行特性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分析了变压器在运行过程中的电压、电流、功率等特性，以及变压器的并列运行条件。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变压器的维护与检修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阐述了变压器的日常维护、定期检修以及故障处理等方法。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高压断路器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介绍了高压断路器的结构、工作原理、操作机构以及灭弧装置等内容。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隔离开关与负荷开关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阐述了隔离开关与负荷开关的结构、特点以及使用注意事项等。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高压熔断器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分析了高压熔断器的结构、工作原理以及保护特性等内容。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介绍了电流互感器的结构、工作原理、接线方式以及误差分析等内容。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电流互感器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阐述了电压互感器的结构、工作原理、接线方式以及误差分析等内容。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电压互感器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提供了互感器的日常维护、定期检修以及故障处理等方法。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互感器的维护与检修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互感器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避雷器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介绍了避雷器的结构、工作原理、保护特性以及使用注意事项等内容。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接地装置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阐述了接地装置的结构、工作原理、接地电阻的测量以及降低接地电阻的方法等内容。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避雷器与接地装置的维护与检修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提供了避雷器与接地装置的日常维护、定期检修以及故障处理等方法。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避雷器与接地装置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发电厂电气主接线及设计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单母线接线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双母线接线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一个半断路器接线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单元接线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电气主接线形式及特点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供电可靠、调度灵活、扩建方便，但接线复杂、投资大、操作繁琐。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简单清晰、设备少、投资小、运行操作方便，但可靠性和灵活性较差。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接线简单、设备少、操作简便，但任一元件故障或检修，均使发电机停运。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运行灵活、操作方便、供电可靠，但投资大、占地面积多。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保证供电可靠性；具有运行上的灵活性和方便性；具有经济合理性；具有发展和扩建的可能性。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根据设计任务书的要求，以国家现行的有关政策、法令、法规、标准等为依据，结合工程实际情况，在保证供电可靠、调度灵活、满足各项技术要求的前提下，进行技术经济比较，合理地确定设计方案。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主接线设计原则与方法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某大型火力发电厂，采用双母线接线方式，通过详细分析该厂的用电负荷、电源情况、出线回路数等，阐述了双母线接线的优缺点及适用范围。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某水力发电厂，采用单元接线方式，对该厂的发电机、变压器等设备进行详细介绍，分析了单元接线的特点及适用条件。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某核电站，采用一个半断路器接线方式，重点介绍了该接线方式的运行灵活性、供电可靠性以及在核电站中的应用情况。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发电厂厂用电系统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厂用电负荷分类及供电方式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根据用电设备对供电可靠性的要求不同，厂用电负荷可分为一类负荷、二类负荷和三类负荷。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厂用电负荷分类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厂用电系统通常采用单母线分段或双母线接线方式，以提高供电可靠性和灵活性。对于重要的一类负荷，应采用双重化配置，即由两个独立电源供电，确保在任一电源故障时，负荷仍能正常运行。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https://d.book118.com/565111330324011102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2024-09-11T23:16:27.284</cp:lastPrinted>
  <dcterms:created xsi:type="dcterms:W3CDTF">2024-09-11T15:16:27Z</dcterms:created>
  <dcterms:modified xsi:type="dcterms:W3CDTF">2024-09-11T15:16:29Z</dcterms:modified>
</cp:coreProperties>
</file>