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6"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tags" Target="tags/tag273.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tags" Target="../tags/tag11.xml" /><Relationship Id="rId13" Type="http://schemas.openxmlformats.org/officeDocument/2006/relationships/tags" Target="../tags/tag12.xml" /><Relationship Id="rId14" Type="http://schemas.openxmlformats.org/officeDocument/2006/relationships/tags" Target="../tags/tag13.xml" /><Relationship Id="rId15" Type="http://schemas.openxmlformats.org/officeDocument/2006/relationships/tags" Target="../tags/tag14.xml" /><Relationship Id="rId16" Type="http://schemas.openxmlformats.org/officeDocument/2006/relationships/tags" Target="../tags/tag15.xml" /><Relationship Id="rId17"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16.xml" /><Relationship Id="rId3" Type="http://schemas.openxmlformats.org/officeDocument/2006/relationships/tags" Target="../tags/tag17.xml" /><Relationship Id="rId4" Type="http://schemas.openxmlformats.org/officeDocument/2006/relationships/tags" Target="../tags/tag18.xml" /><Relationship Id="rId5" Type="http://schemas.openxmlformats.org/officeDocument/2006/relationships/tags" Target="../tags/tag19.xml" /><Relationship Id="rId6" Type="http://schemas.openxmlformats.org/officeDocument/2006/relationships/tags" Target="../tags/tag20.xml" /><Relationship Id="rId7" Type="http://schemas.openxmlformats.org/officeDocument/2006/relationships/tags" Target="../tags/tag21.xml" /><Relationship Id="rId8" Type="http://schemas.openxmlformats.org/officeDocument/2006/relationships/tags" Target="../tags/tag22.xml" /><Relationship Id="rId9"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tags" Target="../tags/tag27.xml" /><Relationship Id="rId7" Type="http://schemas.openxmlformats.org/officeDocument/2006/relationships/tags" Target="../tags/tag28.xml" /><Relationship Id="rId8" Type="http://schemas.openxmlformats.org/officeDocument/2006/relationships/tags" Target="../tags/tag29.xml" /><Relationship Id="rId9"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4.png" /><Relationship Id="rId2" Type="http://schemas.openxmlformats.org/officeDocument/2006/relationships/tags" Target="../tags/tag30.xml" /><Relationship Id="rId3" Type="http://schemas.openxmlformats.org/officeDocument/2006/relationships/tags" Target="../tags/tag31.xml" /><Relationship Id="rId4" Type="http://schemas.openxmlformats.org/officeDocument/2006/relationships/tags" Target="../tags/tag32.xml" /><Relationship Id="rId5" Type="http://schemas.openxmlformats.org/officeDocument/2006/relationships/tags" Target="../tags/tag33.xml" /><Relationship Id="rId6" Type="http://schemas.openxmlformats.org/officeDocument/2006/relationships/tags" Target="../tags/tag34.xml" /><Relationship Id="rId7" Type="http://schemas.openxmlformats.org/officeDocument/2006/relationships/tags" Target="../tags/tag35.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2.png" /><Relationship Id="rId10" Type="http://schemas.openxmlformats.org/officeDocument/2006/relationships/slideMaster" Target="../slideMasters/slideMaster2.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tags" Target="../tags/tag40.xml" /><Relationship Id="rId7" Type="http://schemas.openxmlformats.org/officeDocument/2006/relationships/tags" Target="../tags/tag41.xml" /><Relationship Id="rId8" Type="http://schemas.openxmlformats.org/officeDocument/2006/relationships/tags" Target="../tags/tag42.xml" /><Relationship Id="rId9" Type="http://schemas.openxmlformats.org/officeDocument/2006/relationships/tags" Target="../tags/tag43.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2.png" /><Relationship Id="rId10" Type="http://schemas.openxmlformats.org/officeDocument/2006/relationships/tags" Target="../tags/tag52.xml" /><Relationship Id="rId11" Type="http://schemas.openxmlformats.org/officeDocument/2006/relationships/tags" Target="../tags/tag53.xml" /><Relationship Id="rId12" Type="http://schemas.openxmlformats.org/officeDocument/2006/relationships/slideMaster" Target="../slideMasters/slideMaster2.xml" /><Relationship Id="rId2" Type="http://schemas.openxmlformats.org/officeDocument/2006/relationships/tags" Target="../tags/tag44.xml" /><Relationship Id="rId3" Type="http://schemas.openxmlformats.org/officeDocument/2006/relationships/tags" Target="../tags/tag45.xml" /><Relationship Id="rId4" Type="http://schemas.openxmlformats.org/officeDocument/2006/relationships/tags" Target="../tags/tag46.xml" /><Relationship Id="rId5" Type="http://schemas.openxmlformats.org/officeDocument/2006/relationships/tags" Target="../tags/tag47.xml" /><Relationship Id="rId6" Type="http://schemas.openxmlformats.org/officeDocument/2006/relationships/tags" Target="../tags/tag48.xml" /><Relationship Id="rId7" Type="http://schemas.openxmlformats.org/officeDocument/2006/relationships/tags" Target="../tags/tag49.xml" /><Relationship Id="rId8" Type="http://schemas.openxmlformats.org/officeDocument/2006/relationships/tags" Target="../tags/tag50.xml" /><Relationship Id="rId9" Type="http://schemas.openxmlformats.org/officeDocument/2006/relationships/tags" Target="../tags/tag51.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54.xml" /><Relationship Id="rId3" Type="http://schemas.openxmlformats.org/officeDocument/2006/relationships/tags" Target="../tags/tag55.xml" /><Relationship Id="rId4" Type="http://schemas.openxmlformats.org/officeDocument/2006/relationships/tags" Target="../tags/tag56.xml" /><Relationship Id="rId5" Type="http://schemas.openxmlformats.org/officeDocument/2006/relationships/tags" Target="../tags/tag57.xml" /><Relationship Id="rId6" Type="http://schemas.openxmlformats.org/officeDocument/2006/relationships/tags" Target="../tags/tag58.xml" /><Relationship Id="rId7" Type="http://schemas.openxmlformats.org/officeDocument/2006/relationships/tags" Target="../tags/tag59.xml" /><Relationship Id="rId8"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60.xml" /><Relationship Id="rId3" Type="http://schemas.openxmlformats.org/officeDocument/2006/relationships/tags" Target="../tags/tag61.xml" /><Relationship Id="rId4" Type="http://schemas.openxmlformats.org/officeDocument/2006/relationships/tags" Target="../tags/tag62.xml" /><Relationship Id="rId5" Type="http://schemas.openxmlformats.org/officeDocument/2006/relationships/tags" Target="../tags/tag63.xml" /><Relationship Id="rId6"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64.xml" /><Relationship Id="rId3" Type="http://schemas.openxmlformats.org/officeDocument/2006/relationships/tags" Target="../tags/tag65.xml" /><Relationship Id="rId4" Type="http://schemas.openxmlformats.org/officeDocument/2006/relationships/tags" Target="../tags/tag66.xml" /><Relationship Id="rId5" Type="http://schemas.openxmlformats.org/officeDocument/2006/relationships/tags" Target="../tags/tag67.xml" /><Relationship Id="rId6" Type="http://schemas.openxmlformats.org/officeDocument/2006/relationships/tags" Target="../tags/tag68.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tags" Target="../tags/tag74.xml" /><Relationship Id="rId8" Type="http://schemas.openxmlformats.org/officeDocument/2006/relationships/tags" Target="../tags/tag75.xml" /><Relationship Id="rId9"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5.png" /><Relationship Id="rId10" Type="http://schemas.openxmlformats.org/officeDocument/2006/relationships/tags" Target="../tags/tag84.xml" /><Relationship Id="rId11" Type="http://schemas.openxmlformats.org/officeDocument/2006/relationships/tags" Target="../tags/tag85.xml" /><Relationship Id="rId12" Type="http://schemas.openxmlformats.org/officeDocument/2006/relationships/tags" Target="../tags/tag86.xml" /><Relationship Id="rId13" Type="http://schemas.openxmlformats.org/officeDocument/2006/relationships/tags" Target="../tags/tag87.xml" /><Relationship Id="rId14" Type="http://schemas.openxmlformats.org/officeDocument/2006/relationships/tags" Target="../tags/tag88.xml" /><Relationship Id="rId15" Type="http://schemas.openxmlformats.org/officeDocument/2006/relationships/slideMaster" Target="../slideMasters/slideMaster2.xml" /><Relationship Id="rId2" Type="http://schemas.openxmlformats.org/officeDocument/2006/relationships/tags" Target="../tags/tag76.xml" /><Relationship Id="rId3" Type="http://schemas.openxmlformats.org/officeDocument/2006/relationships/tags" Target="../tags/tag77.xml" /><Relationship Id="rId4" Type="http://schemas.openxmlformats.org/officeDocument/2006/relationships/tags" Target="../tags/tag78.xml" /><Relationship Id="rId5" Type="http://schemas.openxmlformats.org/officeDocument/2006/relationships/tags" Target="../tags/tag79.xml" /><Relationship Id="rId6" Type="http://schemas.openxmlformats.org/officeDocument/2006/relationships/tags" Target="../tags/tag80.xml" /><Relationship Id="rId7" Type="http://schemas.openxmlformats.org/officeDocument/2006/relationships/tags" Target="../tags/tag81.xml" /><Relationship Id="rId8" Type="http://schemas.openxmlformats.org/officeDocument/2006/relationships/tags" Target="../tags/tag82.xml" /><Relationship Id="rId9" Type="http://schemas.openxmlformats.org/officeDocument/2006/relationships/tags" Target="../tags/tag8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933BED5-32BE-4681-99FB-77355B56EF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ADABB8-1CBA-4624-A6E1-AA17D02B69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FD90C5C-6FB8-43DB-85AB-D5E7A71F36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7271550-FAE4-4F0D-92DD-4996E9D524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92DC094-D096-492A-8907-0AF2594AF3A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455512A-1A29-429B-A9FE-E35AF380ACB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C626B6E-763A-4074-942F-B34A4D70404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451162A-8EAD-4D03-81F3-602FE2B415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B1890F2-83D1-40D6-9CB4-DFDC821FFA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F8080A-4361-4A53-916B-C2A7E85391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FF71B9-428E-4745-8D9D-6B54EF6DC4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1" name=""/>
        <p:cNvGrpSpPr/>
        <p:nvPr/>
      </p:nvGrpSpPr>
      <p:grpSpPr>
        <a:xfrm>
          <a:off x="0" y="0"/>
          <a:ext cx="0" cy="0"/>
        </a:xfrm>
      </p:grpSpPr>
      <p:pic>
        <p:nvPicPr>
          <p:cNvPr id="11" name="图片 10" descr="幻灯片1"/>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 name="署名"/>
          <p:cNvSpPr txBox="1">
            <a:spLocks noGrp="1"/>
          </p:cNvSpPr>
          <p:nvPr>
            <p:ph type="body" idx="14"/>
            <p:custDataLst>
              <p:tags r:id="rId3"/>
            </p:custDataLst>
          </p:nvPr>
        </p:nvSpPr>
        <p:spPr>
          <a:xfrm>
            <a:off x="1398393" y="5001282"/>
            <a:ext cx="2880000" cy="421640"/>
          </a:xfrm>
          <a:prstGeom prst="rect">
            <a:avLst/>
          </a:prstGeom>
          <a:noFill/>
        </p:spPr>
        <p:txBody>
          <a:bodyPr wrap="square" lIns="0" tIns="0" rIns="0" bIns="0" rtlCol="0" anchor="ctr">
            <a:normAutofit/>
          </a:bodyPr>
          <a:lstStyle>
            <a:lvl1pPr marL="0" marR="0" algn="l" defTabSz="914400" rtl="0" eaLnBrk="1" fontAlgn="auto" latinLnBrk="0" hangingPunct="1">
              <a:lnSpc>
                <a:spcPct val="150000"/>
              </a:lnSpc>
              <a:buClrTx/>
              <a:buSzTx/>
              <a:buFontTx/>
              <a:buNone/>
              <a:defRPr kumimoji="0" lang="zh-CN" altLang="en-US" sz="1400" b="0" i="0" u="none" strike="noStrike" kern="1200" cap="none" spc="150" normalizeH="0" baseline="0" noProof="1">
                <a:solidFill>
                  <a:schemeClr val="tx1"/>
                </a:solidFill>
                <a:latin typeface="+mn-ea"/>
                <a:ea typeface="+mn-ea"/>
                <a:cs typeface="微软雅黑" panose="020b0503020204020204" charset="-122"/>
              </a:defRPr>
            </a:lvl1pPr>
          </a:lstStyle>
          <a:p>
            <a:pPr lvl="0" algn="l">
              <a:lnSpc>
                <a:spcPct val="150000"/>
              </a:lnSpc>
            </a:pPr>
            <a:r>
              <a:rPr>
                <a:sym typeface="+mn-ea"/>
              </a:rPr>
              <a:t>单击此处编辑母版文本样式</a:t>
            </a:r>
            <a:endParaRPr>
              <a:sym typeface="+mn-ea"/>
            </a:endParaRPr>
          </a:p>
        </p:txBody>
      </p:sp>
      <p:sp>
        <p:nvSpPr>
          <p:cNvPr id="9" name="副标题"/>
          <p:cNvSpPr txBox="1">
            <a:spLocks noGrp="1"/>
          </p:cNvSpPr>
          <p:nvPr>
            <p:ph type="body" idx="13" hasCustomPrompt="1"/>
            <p:custDataLst>
              <p:tags r:id="rId4"/>
            </p:custDataLst>
          </p:nvPr>
        </p:nvSpPr>
        <p:spPr>
          <a:xfrm>
            <a:off x="1178078" y="3631768"/>
            <a:ext cx="6681625" cy="719254"/>
          </a:xfrm>
          <a:prstGeom prst="rect">
            <a:avLst/>
          </a:prstGeom>
          <a:noFill/>
        </p:spPr>
        <p:txBody>
          <a:bodyPr wrap="square" lIns="0" tIns="0" rIns="0" bIns="0" rtlCol="0" anchor="t" anchorCtr="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0" normalizeH="0" baseline="0" noProof="1">
                <a:solidFill>
                  <a:schemeClr val="accent1"/>
                </a:solidFill>
                <a:latin typeface="+mn-ea"/>
                <a:ea typeface="+mn-ea"/>
                <a:cs typeface="微软雅黑" panose="020b0503020204020204" charset="-122"/>
              </a:defRPr>
            </a:lvl1pPr>
          </a:lstStyle>
          <a:p>
            <a:pPr lvl="0" algn="l"/>
            <a:r>
              <a:rPr>
                <a:sym typeface="+mn-ea"/>
              </a:rPr>
              <a:t>单击此处编辑母版副标题样式</a:t>
            </a:r>
            <a:endParaRPr>
              <a:sym typeface="+mn-ea"/>
            </a:endParaRPr>
          </a:p>
        </p:txBody>
      </p:sp>
      <p:sp>
        <p:nvSpPr>
          <p:cNvPr id="8" name="标题"/>
          <p:cNvSpPr txBox="1">
            <a:spLocks noGrp="1"/>
          </p:cNvSpPr>
          <p:nvPr>
            <p:ph type="title" idx="9" hasCustomPrompt="1"/>
            <p:custDataLst>
              <p:tags r:id="rId5"/>
            </p:custDataLst>
          </p:nvPr>
        </p:nvSpPr>
        <p:spPr>
          <a:xfrm>
            <a:off x="1178079" y="1645280"/>
            <a:ext cx="6681625" cy="1821078"/>
          </a:xfrm>
          <a:prstGeom prst="rect">
            <a:avLst/>
          </a:prstGeom>
          <a:noFill/>
        </p:spPr>
        <p:txBody>
          <a:bodyPr wrap="square" lIns="0" tIns="0" rIns="0" bIns="0" rtlCol="0" anchor="b" anchorCtr="0">
            <a:normAutofit/>
          </a:bodyPr>
          <a:lstStyle>
            <a:lvl1pPr marL="0" marR="0" algn="l" defTabSz="914400" rtl="0" eaLnBrk="1" fontAlgn="auto" latinLnBrk="0" hangingPunct="1">
              <a:lnSpc>
                <a:spcPct val="100000"/>
              </a:lnSpc>
              <a:buClrTx/>
              <a:buSzTx/>
              <a:buFontTx/>
              <a:buNone/>
              <a:defRPr kumimoji="0" lang="zh-CN" altLang="en-US" sz="5400" b="1" i="0" u="none" strike="noStrike" kern="1200" cap="none" spc="300" normalizeH="0" baseline="0" noProof="1">
                <a:solidFill>
                  <a:schemeClr val="tx1"/>
                </a:solidFill>
                <a:latin typeface="+mj-ea"/>
                <a:ea typeface="+mj-ea"/>
                <a:cs typeface="微软雅黑" panose="020b0503020204020204" charset="-122"/>
              </a:defRPr>
            </a:lvl1pPr>
          </a:lstStyle>
          <a:p>
            <a:pPr lvl="0"/>
            <a:r>
              <a:rPr>
                <a:sym typeface="+mn-ea"/>
              </a:rPr>
              <a:t>单击此处编辑标题</a:t>
            </a:r>
            <a:endParaRPr>
              <a:sym typeface="+mn-ea"/>
            </a:endParaRPr>
          </a:p>
        </p:txBody>
      </p:sp>
      <p:sp>
        <p:nvSpPr>
          <p:cNvPr id="7" name="矩形 6"/>
          <p:cNvSpPr/>
          <p:nvPr>
            <p:custDataLst>
              <p:tags r:id="rId6"/>
            </p:custDataLst>
          </p:nvPr>
        </p:nvSpPr>
        <p:spPr>
          <a:xfrm>
            <a:off x="1178079" y="5118884"/>
            <a:ext cx="64800" cy="25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cs typeface="微软雅黑" panose="020b0503020204020204" charset="-122"/>
            </a:endParaRPr>
          </a:p>
        </p:txBody>
      </p:sp>
      <p:sp>
        <p:nvSpPr>
          <p:cNvPr id="17" name="任意多边形: 形状 16"/>
          <p:cNvSpPr/>
          <p:nvPr>
            <p:custDataLst>
              <p:tags r:id="rId7"/>
            </p:custDataLst>
          </p:nvPr>
        </p:nvSpPr>
        <p:spPr>
          <a:xfrm>
            <a:off x="509572" y="487000"/>
            <a:ext cx="228600" cy="228600"/>
          </a:xfrm>
          <a:custGeom>
            <a:gdLst>
              <a:gd name="connsiteX0" fmla="*/ 0 w 228600"/>
              <a:gd name="connsiteY0" fmla="*/ 0 h 228600"/>
              <a:gd name="connsiteX1" fmla="*/ 228600 w 228600"/>
              <a:gd name="connsiteY1" fmla="*/ 0 h 228600"/>
              <a:gd name="connsiteX2" fmla="*/ 228600 w 228600"/>
              <a:gd name="connsiteY2" fmla="*/ 228600 h 228600"/>
              <a:gd name="connsiteX3" fmla="*/ 0 w 228600"/>
              <a:gd name="connsiteY3" fmla="*/ 228600 h 228600"/>
            </a:gdLst>
            <a:cxnLst>
              <a:cxn ang="0">
                <a:pos x="connsiteX0" y="connsiteY0"/>
              </a:cxn>
              <a:cxn ang="0">
                <a:pos x="connsiteX1" y="connsiteY1"/>
              </a:cxn>
              <a:cxn ang="0">
                <a:pos x="connsiteX2" y="connsiteY2"/>
              </a:cxn>
              <a:cxn ang="0">
                <a:pos x="connsiteX3" y="connsiteY3"/>
              </a:cxn>
            </a:cxnLst>
            <a:rect l="l" t="t" r="r" b="b"/>
            <a:pathLst>
              <a:path w="228600" h="228600">
                <a:moveTo>
                  <a:pt x="0" y="0"/>
                </a:moveTo>
                <a:lnTo>
                  <a:pt x="228600" y="0"/>
                </a:lnTo>
                <a:lnTo>
                  <a:pt x="228600" y="228600"/>
                </a:lnTo>
                <a:lnTo>
                  <a:pt x="0" y="228600"/>
                </a:lnTo>
                <a:close/>
              </a:path>
            </a:pathLst>
          </a:custGeom>
          <a:solidFill>
            <a:schemeClr val="accent1">
              <a:alpha val="1000"/>
            </a:schemeClr>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8" name="任意多边形: 形状 17"/>
          <p:cNvSpPr/>
          <p:nvPr>
            <p:custDataLst>
              <p:tags r:id="rId8"/>
            </p:custDataLst>
          </p:nvPr>
        </p:nvSpPr>
        <p:spPr>
          <a:xfrm>
            <a:off x="537845" y="534670"/>
            <a:ext cx="171450" cy="19050"/>
          </a:xfrm>
          <a:custGeom>
            <a:gdLst>
              <a:gd name="connsiteX0" fmla="*/ 161925 w 171450"/>
              <a:gd name="connsiteY0" fmla="*/ 19050 h 19050"/>
              <a:gd name="connsiteX1" fmla="*/ 9525 w 171450"/>
              <a:gd name="connsiteY1" fmla="*/ 19050 h 19050"/>
              <a:gd name="connsiteX2" fmla="*/ 7667 w 171450"/>
              <a:gd name="connsiteY2" fmla="*/ 18867 h 19050"/>
              <a:gd name="connsiteX3" fmla="*/ 5880 w 171450"/>
              <a:gd name="connsiteY3" fmla="*/ 18325 h 19050"/>
              <a:gd name="connsiteX4" fmla="*/ 4233 w 171450"/>
              <a:gd name="connsiteY4" fmla="*/ 17445 h 19050"/>
              <a:gd name="connsiteX5" fmla="*/ 2790 w 171450"/>
              <a:gd name="connsiteY5" fmla="*/ 16260 h 19050"/>
              <a:gd name="connsiteX6" fmla="*/ 1605 w 171450"/>
              <a:gd name="connsiteY6" fmla="*/ 14817 h 19050"/>
              <a:gd name="connsiteX7" fmla="*/ 725 w 171450"/>
              <a:gd name="connsiteY7" fmla="*/ 13170 h 19050"/>
              <a:gd name="connsiteX8" fmla="*/ 183 w 171450"/>
              <a:gd name="connsiteY8" fmla="*/ 11383 h 19050"/>
              <a:gd name="connsiteX9" fmla="*/ 0 w 171450"/>
              <a:gd name="connsiteY9" fmla="*/ 9525 h 19050"/>
              <a:gd name="connsiteX10" fmla="*/ 183 w 171450"/>
              <a:gd name="connsiteY10" fmla="*/ 7667 h 19050"/>
              <a:gd name="connsiteX11" fmla="*/ 725 w 171450"/>
              <a:gd name="connsiteY11" fmla="*/ 5880 h 19050"/>
              <a:gd name="connsiteX12" fmla="*/ 1605 w 171450"/>
              <a:gd name="connsiteY12" fmla="*/ 4233 h 19050"/>
              <a:gd name="connsiteX13" fmla="*/ 2790 w 171450"/>
              <a:gd name="connsiteY13" fmla="*/ 2790 h 19050"/>
              <a:gd name="connsiteX14" fmla="*/ 4233 w 171450"/>
              <a:gd name="connsiteY14" fmla="*/ 1605 h 19050"/>
              <a:gd name="connsiteX15" fmla="*/ 5880 w 171450"/>
              <a:gd name="connsiteY15" fmla="*/ 725 h 19050"/>
              <a:gd name="connsiteX16" fmla="*/ 7667 w 171450"/>
              <a:gd name="connsiteY16" fmla="*/ 183 h 19050"/>
              <a:gd name="connsiteX17" fmla="*/ 9525 w 171450"/>
              <a:gd name="connsiteY17" fmla="*/ 0 h 19050"/>
              <a:gd name="connsiteX18" fmla="*/ 161925 w 171450"/>
              <a:gd name="connsiteY18" fmla="*/ 0 h 19050"/>
              <a:gd name="connsiteX19" fmla="*/ 163784 w 171450"/>
              <a:gd name="connsiteY19" fmla="*/ 183 h 19050"/>
              <a:gd name="connsiteX20" fmla="*/ 165570 w 171450"/>
              <a:gd name="connsiteY20" fmla="*/ 725 h 19050"/>
              <a:gd name="connsiteX21" fmla="*/ 167217 w 171450"/>
              <a:gd name="connsiteY21" fmla="*/ 1605 h 19050"/>
              <a:gd name="connsiteX22" fmla="*/ 168660 w 171450"/>
              <a:gd name="connsiteY22" fmla="*/ 2790 h 19050"/>
              <a:gd name="connsiteX23" fmla="*/ 169845 w 171450"/>
              <a:gd name="connsiteY23" fmla="*/ 4233 h 19050"/>
              <a:gd name="connsiteX24" fmla="*/ 170725 w 171450"/>
              <a:gd name="connsiteY24" fmla="*/ 5880 h 19050"/>
              <a:gd name="connsiteX25" fmla="*/ 171267 w 171450"/>
              <a:gd name="connsiteY25" fmla="*/ 7667 h 19050"/>
              <a:gd name="connsiteX26" fmla="*/ 171450 w 171450"/>
              <a:gd name="connsiteY26" fmla="*/ 9525 h 19050"/>
              <a:gd name="connsiteX27" fmla="*/ 171267 w 171450"/>
              <a:gd name="connsiteY27" fmla="*/ 11383 h 19050"/>
              <a:gd name="connsiteX28" fmla="*/ 170725 w 171450"/>
              <a:gd name="connsiteY28" fmla="*/ 13170 h 19050"/>
              <a:gd name="connsiteX29" fmla="*/ 169845 w 171450"/>
              <a:gd name="connsiteY29" fmla="*/ 14817 h 19050"/>
              <a:gd name="connsiteX30" fmla="*/ 168660 w 171450"/>
              <a:gd name="connsiteY30" fmla="*/ 16260 h 19050"/>
              <a:gd name="connsiteX31" fmla="*/ 167217 w 171450"/>
              <a:gd name="connsiteY31" fmla="*/ 17445 h 19050"/>
              <a:gd name="connsiteX32" fmla="*/ 165570 w 171450"/>
              <a:gd name="connsiteY32" fmla="*/ 18325 h 19050"/>
              <a:gd name="connsiteX33" fmla="*/ 163784 w 171450"/>
              <a:gd name="connsiteY33" fmla="*/ 18867 h 19050"/>
              <a:gd name="connsiteX34" fmla="*/ 161925 w 171450"/>
              <a:gd name="connsiteY34" fmla="*/ 19050 h 19050"/>
              <a:gd name="connsiteX35" fmla="*/ 171450 w 171450"/>
              <a:gd name="connsiteY35" fmla="*/ 9525 h 19050"/>
              <a:gd name="connsiteX36" fmla="*/ 171267 w 171450"/>
              <a:gd name="connsiteY36" fmla="*/ 11383 h 19050"/>
              <a:gd name="connsiteX37" fmla="*/ 170725 w 171450"/>
              <a:gd name="connsiteY37" fmla="*/ 13170 h 19050"/>
              <a:gd name="connsiteX38" fmla="*/ 169845 w 171450"/>
              <a:gd name="connsiteY38" fmla="*/ 14817 h 19050"/>
              <a:gd name="connsiteX39" fmla="*/ 168660 w 171450"/>
              <a:gd name="connsiteY39" fmla="*/ 16260 h 19050"/>
              <a:gd name="connsiteX40" fmla="*/ 167217 w 171450"/>
              <a:gd name="connsiteY40" fmla="*/ 17445 h 19050"/>
              <a:gd name="connsiteX41" fmla="*/ 165570 w 171450"/>
              <a:gd name="connsiteY41" fmla="*/ 18325 h 19050"/>
              <a:gd name="connsiteX42" fmla="*/ 163784 w 171450"/>
              <a:gd name="connsiteY42" fmla="*/ 18867 h 19050"/>
              <a:gd name="connsiteX43" fmla="*/ 161925 w 171450"/>
              <a:gd name="connsiteY43" fmla="*/ 19050 h 19050"/>
              <a:gd name="connsiteX44" fmla="*/ 160067 w 171450"/>
              <a:gd name="connsiteY44" fmla="*/ 18867 h 19050"/>
              <a:gd name="connsiteX45" fmla="*/ 158280 w 171450"/>
              <a:gd name="connsiteY45" fmla="*/ 18325 h 19050"/>
              <a:gd name="connsiteX46" fmla="*/ 156633 w 171450"/>
              <a:gd name="connsiteY46" fmla="*/ 17445 h 19050"/>
              <a:gd name="connsiteX47" fmla="*/ 155190 w 171450"/>
              <a:gd name="connsiteY47" fmla="*/ 16260 h 19050"/>
              <a:gd name="connsiteX48" fmla="*/ 154005 w 171450"/>
              <a:gd name="connsiteY48" fmla="*/ 14817 h 19050"/>
              <a:gd name="connsiteX49" fmla="*/ 153125 w 171450"/>
              <a:gd name="connsiteY49" fmla="*/ 13170 h 19050"/>
              <a:gd name="connsiteX50" fmla="*/ 152583 w 171450"/>
              <a:gd name="connsiteY50" fmla="*/ 11383 h 19050"/>
              <a:gd name="connsiteX51" fmla="*/ 152400 w 171450"/>
              <a:gd name="connsiteY51" fmla="*/ 9525 h 19050"/>
              <a:gd name="connsiteX52" fmla="*/ 152583 w 171450"/>
              <a:gd name="connsiteY52" fmla="*/ 7667 h 19050"/>
              <a:gd name="connsiteX53" fmla="*/ 153125 w 171450"/>
              <a:gd name="connsiteY53" fmla="*/ 5880 h 19050"/>
              <a:gd name="connsiteX54" fmla="*/ 154005 w 171450"/>
              <a:gd name="connsiteY54" fmla="*/ 4233 h 19050"/>
              <a:gd name="connsiteX55" fmla="*/ 155190 w 171450"/>
              <a:gd name="connsiteY55" fmla="*/ 2790 h 19050"/>
              <a:gd name="connsiteX56" fmla="*/ 156633 w 171450"/>
              <a:gd name="connsiteY56" fmla="*/ 1605 h 19050"/>
              <a:gd name="connsiteX57" fmla="*/ 158280 w 171450"/>
              <a:gd name="connsiteY57" fmla="*/ 725 h 19050"/>
              <a:gd name="connsiteX58" fmla="*/ 160067 w 171450"/>
              <a:gd name="connsiteY58" fmla="*/ 183 h 19050"/>
              <a:gd name="connsiteX59" fmla="*/ 161925 w 171450"/>
              <a:gd name="connsiteY59" fmla="*/ 0 h 19050"/>
              <a:gd name="connsiteX60" fmla="*/ 163784 w 171450"/>
              <a:gd name="connsiteY60" fmla="*/ 183 h 19050"/>
              <a:gd name="connsiteX61" fmla="*/ 165570 w 171450"/>
              <a:gd name="connsiteY61" fmla="*/ 725 h 19050"/>
              <a:gd name="connsiteX62" fmla="*/ 167217 w 171450"/>
              <a:gd name="connsiteY62" fmla="*/ 1605 h 19050"/>
              <a:gd name="connsiteX63" fmla="*/ 168660 w 171450"/>
              <a:gd name="connsiteY63" fmla="*/ 2790 h 19050"/>
              <a:gd name="connsiteX64" fmla="*/ 169845 w 171450"/>
              <a:gd name="connsiteY64" fmla="*/ 4233 h 19050"/>
              <a:gd name="connsiteX65" fmla="*/ 170725 w 171450"/>
              <a:gd name="connsiteY65" fmla="*/ 5880 h 19050"/>
              <a:gd name="connsiteX66" fmla="*/ 171267 w 171450"/>
              <a:gd name="connsiteY66" fmla="*/ 7667 h 19050"/>
              <a:gd name="connsiteX67" fmla="*/ 171450 w 171450"/>
              <a:gd name="connsiteY67" fmla="*/ 9525 h 19050"/>
              <a:gd name="connsiteX68" fmla="*/ 19050 w 171450"/>
              <a:gd name="connsiteY68" fmla="*/ 9525 h 19050"/>
              <a:gd name="connsiteX69" fmla="*/ 18867 w 171450"/>
              <a:gd name="connsiteY69" fmla="*/ 11383 h 19050"/>
              <a:gd name="connsiteX70" fmla="*/ 18325 w 171450"/>
              <a:gd name="connsiteY70" fmla="*/ 13170 h 19050"/>
              <a:gd name="connsiteX71" fmla="*/ 17445 w 171450"/>
              <a:gd name="connsiteY71" fmla="*/ 14817 h 19050"/>
              <a:gd name="connsiteX72" fmla="*/ 16260 w 171450"/>
              <a:gd name="connsiteY72" fmla="*/ 16260 h 19050"/>
              <a:gd name="connsiteX73" fmla="*/ 14817 w 171450"/>
              <a:gd name="connsiteY73" fmla="*/ 17445 h 19050"/>
              <a:gd name="connsiteX74" fmla="*/ 13170 w 171450"/>
              <a:gd name="connsiteY74" fmla="*/ 18325 h 19050"/>
              <a:gd name="connsiteX75" fmla="*/ 11383 w 171450"/>
              <a:gd name="connsiteY75" fmla="*/ 18867 h 19050"/>
              <a:gd name="connsiteX76" fmla="*/ 9525 w 171450"/>
              <a:gd name="connsiteY76" fmla="*/ 19050 h 19050"/>
              <a:gd name="connsiteX77" fmla="*/ 7667 w 171450"/>
              <a:gd name="connsiteY77" fmla="*/ 18867 h 19050"/>
              <a:gd name="connsiteX78" fmla="*/ 5880 w 171450"/>
              <a:gd name="connsiteY78" fmla="*/ 18325 h 19050"/>
              <a:gd name="connsiteX79" fmla="*/ 4233 w 171450"/>
              <a:gd name="connsiteY79" fmla="*/ 17445 h 19050"/>
              <a:gd name="connsiteX80" fmla="*/ 2790 w 171450"/>
              <a:gd name="connsiteY80" fmla="*/ 16260 h 19050"/>
              <a:gd name="connsiteX81" fmla="*/ 1605 w 171450"/>
              <a:gd name="connsiteY81" fmla="*/ 14817 h 19050"/>
              <a:gd name="connsiteX82" fmla="*/ 725 w 171450"/>
              <a:gd name="connsiteY82" fmla="*/ 13170 h 19050"/>
              <a:gd name="connsiteX83" fmla="*/ 183 w 171450"/>
              <a:gd name="connsiteY83" fmla="*/ 11383 h 19050"/>
              <a:gd name="connsiteX84" fmla="*/ 0 w 171450"/>
              <a:gd name="connsiteY84" fmla="*/ 9525 h 19050"/>
              <a:gd name="connsiteX85" fmla="*/ 183 w 171450"/>
              <a:gd name="connsiteY85" fmla="*/ 7667 h 19050"/>
              <a:gd name="connsiteX86" fmla="*/ 725 w 171450"/>
              <a:gd name="connsiteY86" fmla="*/ 5880 h 19050"/>
              <a:gd name="connsiteX87" fmla="*/ 1605 w 171450"/>
              <a:gd name="connsiteY87" fmla="*/ 4233 h 19050"/>
              <a:gd name="connsiteX88" fmla="*/ 2790 w 171450"/>
              <a:gd name="connsiteY88" fmla="*/ 2790 h 19050"/>
              <a:gd name="connsiteX89" fmla="*/ 4233 w 171450"/>
              <a:gd name="connsiteY89" fmla="*/ 1605 h 19050"/>
              <a:gd name="connsiteX90" fmla="*/ 5880 w 171450"/>
              <a:gd name="connsiteY90" fmla="*/ 725 h 19050"/>
              <a:gd name="connsiteX91" fmla="*/ 7667 w 171450"/>
              <a:gd name="connsiteY91" fmla="*/ 183 h 19050"/>
              <a:gd name="connsiteX92" fmla="*/ 9525 w 171450"/>
              <a:gd name="connsiteY92" fmla="*/ 0 h 19050"/>
              <a:gd name="connsiteX93" fmla="*/ 11383 w 171450"/>
              <a:gd name="connsiteY93" fmla="*/ 183 h 19050"/>
              <a:gd name="connsiteX94" fmla="*/ 13170 w 171450"/>
              <a:gd name="connsiteY94" fmla="*/ 725 h 19050"/>
              <a:gd name="connsiteX95" fmla="*/ 14817 w 171450"/>
              <a:gd name="connsiteY95" fmla="*/ 1605 h 19050"/>
              <a:gd name="connsiteX96" fmla="*/ 16260 w 171450"/>
              <a:gd name="connsiteY96" fmla="*/ 2790 h 19050"/>
              <a:gd name="connsiteX97" fmla="*/ 17445 w 171450"/>
              <a:gd name="connsiteY97" fmla="*/ 4233 h 19050"/>
              <a:gd name="connsiteX98" fmla="*/ 18325 w 171450"/>
              <a:gd name="connsiteY98" fmla="*/ 5880 h 19050"/>
              <a:gd name="connsiteX99" fmla="*/ 18867 w 171450"/>
              <a:gd name="connsiteY99" fmla="*/ 7667 h 19050"/>
              <a:gd name="connsiteX100" fmla="*/ 19050 w 171450"/>
              <a:gd name="connsiteY100" fmla="*/ 9525 h 190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171450" h="19050">
                <a:moveTo>
                  <a:pt x="161925" y="19050"/>
                </a:moveTo>
                <a:lnTo>
                  <a:pt x="9525" y="19050"/>
                </a:lnTo>
                <a:cubicBezTo>
                  <a:pt x="8900" y="19050"/>
                  <a:pt x="8280" y="18989"/>
                  <a:pt x="7667" y="18867"/>
                </a:cubicBezTo>
                <a:cubicBezTo>
                  <a:pt x="7053" y="18745"/>
                  <a:pt x="6458" y="18564"/>
                  <a:pt x="5880" y="18325"/>
                </a:cubicBezTo>
                <a:cubicBezTo>
                  <a:pt x="5302" y="18086"/>
                  <a:pt x="4753" y="17792"/>
                  <a:pt x="4233" y="17445"/>
                </a:cubicBezTo>
                <a:cubicBezTo>
                  <a:pt x="3713" y="17097"/>
                  <a:pt x="3232" y="16702"/>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2"/>
                  <a:pt x="1258" y="4753"/>
                  <a:pt x="1605" y="4233"/>
                </a:cubicBezTo>
                <a:cubicBezTo>
                  <a:pt x="1953" y="3713"/>
                  <a:pt x="2348" y="3232"/>
                  <a:pt x="2790" y="2790"/>
                </a:cubicBezTo>
                <a:cubicBezTo>
                  <a:pt x="3232" y="2348"/>
                  <a:pt x="3713" y="1953"/>
                  <a:pt x="4233" y="1605"/>
                </a:cubicBezTo>
                <a:cubicBezTo>
                  <a:pt x="4753" y="1258"/>
                  <a:pt x="5302" y="964"/>
                  <a:pt x="5880" y="725"/>
                </a:cubicBezTo>
                <a:cubicBezTo>
                  <a:pt x="6458" y="486"/>
                  <a:pt x="7053" y="305"/>
                  <a:pt x="7667" y="183"/>
                </a:cubicBezTo>
                <a:cubicBezTo>
                  <a:pt x="8280" y="61"/>
                  <a:pt x="8900" y="0"/>
                  <a:pt x="9525" y="0"/>
                </a:cubicBezTo>
                <a:lnTo>
                  <a:pt x="161925" y="0"/>
                </a:lnTo>
                <a:cubicBezTo>
                  <a:pt x="162551" y="0"/>
                  <a:pt x="163170" y="61"/>
                  <a:pt x="163784" y="183"/>
                </a:cubicBezTo>
                <a:cubicBezTo>
                  <a:pt x="164397" y="305"/>
                  <a:pt x="164992" y="486"/>
                  <a:pt x="165570" y="725"/>
                </a:cubicBezTo>
                <a:cubicBezTo>
                  <a:pt x="166149" y="964"/>
                  <a:pt x="166697" y="1258"/>
                  <a:pt x="167217" y="1605"/>
                </a:cubicBezTo>
                <a:cubicBezTo>
                  <a:pt x="167737" y="1953"/>
                  <a:pt x="168218" y="2348"/>
                  <a:pt x="168660" y="2790"/>
                </a:cubicBezTo>
                <a:cubicBezTo>
                  <a:pt x="169103" y="3232"/>
                  <a:pt x="169498" y="3713"/>
                  <a:pt x="169845" y="4233"/>
                </a:cubicBezTo>
                <a:cubicBezTo>
                  <a:pt x="170192" y="4753"/>
                  <a:pt x="170486" y="5302"/>
                  <a:pt x="170725" y="5880"/>
                </a:cubicBezTo>
                <a:cubicBezTo>
                  <a:pt x="170964" y="6458"/>
                  <a:pt x="171145" y="7053"/>
                  <a:pt x="171267" y="7667"/>
                </a:cubicBezTo>
                <a:cubicBezTo>
                  <a:pt x="171389" y="8280"/>
                  <a:pt x="171450" y="8900"/>
                  <a:pt x="171450" y="9525"/>
                </a:cubicBez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2"/>
                  <a:pt x="167737" y="17097"/>
                  <a:pt x="167217" y="17445"/>
                </a:cubicBezTo>
                <a:cubicBezTo>
                  <a:pt x="166697" y="17792"/>
                  <a:pt x="166149" y="18086"/>
                  <a:pt x="165570" y="18325"/>
                </a:cubicBezTo>
                <a:cubicBezTo>
                  <a:pt x="164992" y="18564"/>
                  <a:pt x="164397" y="18745"/>
                  <a:pt x="163784" y="18867"/>
                </a:cubicBezTo>
                <a:cubicBezTo>
                  <a:pt x="163170" y="18989"/>
                  <a:pt x="162551" y="19050"/>
                  <a:pt x="161925" y="19050"/>
                </a:cubicBezTo>
                <a:close/>
                <a:moveTo>
                  <a:pt x="171450" y="9525"/>
                </a:move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2"/>
                  <a:pt x="167737" y="17097"/>
                  <a:pt x="167217" y="17445"/>
                </a:cubicBezTo>
                <a:cubicBezTo>
                  <a:pt x="166697" y="17792"/>
                  <a:pt x="166149" y="18086"/>
                  <a:pt x="165570" y="18325"/>
                </a:cubicBezTo>
                <a:cubicBezTo>
                  <a:pt x="164992" y="18564"/>
                  <a:pt x="164397" y="18745"/>
                  <a:pt x="163784" y="18867"/>
                </a:cubicBezTo>
                <a:cubicBezTo>
                  <a:pt x="163170" y="18989"/>
                  <a:pt x="162551" y="19050"/>
                  <a:pt x="161925" y="19050"/>
                </a:cubicBezTo>
                <a:cubicBezTo>
                  <a:pt x="161299" y="19050"/>
                  <a:pt x="160680" y="18989"/>
                  <a:pt x="160067" y="18867"/>
                </a:cubicBezTo>
                <a:cubicBezTo>
                  <a:pt x="159453" y="18745"/>
                  <a:pt x="158858" y="18564"/>
                  <a:pt x="158280" y="18325"/>
                </a:cubicBezTo>
                <a:cubicBezTo>
                  <a:pt x="157702" y="18086"/>
                  <a:pt x="157153" y="17792"/>
                  <a:pt x="156633" y="17445"/>
                </a:cubicBezTo>
                <a:cubicBezTo>
                  <a:pt x="156114" y="17097"/>
                  <a:pt x="155633" y="16702"/>
                  <a:pt x="155190" y="16260"/>
                </a:cubicBezTo>
                <a:cubicBezTo>
                  <a:pt x="154748" y="15818"/>
                  <a:pt x="154353" y="15337"/>
                  <a:pt x="154005" y="14817"/>
                </a:cubicBezTo>
                <a:cubicBezTo>
                  <a:pt x="153657" y="14297"/>
                  <a:pt x="153364" y="13748"/>
                  <a:pt x="153125" y="13170"/>
                </a:cubicBezTo>
                <a:cubicBezTo>
                  <a:pt x="152886" y="12592"/>
                  <a:pt x="152705" y="11997"/>
                  <a:pt x="152583" y="11383"/>
                </a:cubicBezTo>
                <a:cubicBezTo>
                  <a:pt x="152461" y="10770"/>
                  <a:pt x="152400" y="10151"/>
                  <a:pt x="152400" y="9525"/>
                </a:cubicBezTo>
                <a:cubicBezTo>
                  <a:pt x="152400" y="8900"/>
                  <a:pt x="152461" y="8280"/>
                  <a:pt x="152583" y="7667"/>
                </a:cubicBezTo>
                <a:cubicBezTo>
                  <a:pt x="152705" y="7053"/>
                  <a:pt x="152886" y="6458"/>
                  <a:pt x="153125" y="5880"/>
                </a:cubicBezTo>
                <a:cubicBezTo>
                  <a:pt x="153364" y="5302"/>
                  <a:pt x="153657" y="4753"/>
                  <a:pt x="154005" y="4233"/>
                </a:cubicBezTo>
                <a:cubicBezTo>
                  <a:pt x="154353" y="3713"/>
                  <a:pt x="154748" y="3232"/>
                  <a:pt x="155190" y="2790"/>
                </a:cubicBezTo>
                <a:cubicBezTo>
                  <a:pt x="155633" y="2348"/>
                  <a:pt x="156113" y="1953"/>
                  <a:pt x="156633" y="1605"/>
                </a:cubicBezTo>
                <a:cubicBezTo>
                  <a:pt x="157153" y="1258"/>
                  <a:pt x="157702" y="964"/>
                  <a:pt x="158280" y="725"/>
                </a:cubicBezTo>
                <a:cubicBezTo>
                  <a:pt x="158858" y="486"/>
                  <a:pt x="159453" y="305"/>
                  <a:pt x="160067" y="183"/>
                </a:cubicBezTo>
                <a:cubicBezTo>
                  <a:pt x="160680" y="61"/>
                  <a:pt x="161299" y="0"/>
                  <a:pt x="161925" y="0"/>
                </a:cubicBezTo>
                <a:cubicBezTo>
                  <a:pt x="162551" y="0"/>
                  <a:pt x="163170" y="61"/>
                  <a:pt x="163784" y="183"/>
                </a:cubicBezTo>
                <a:cubicBezTo>
                  <a:pt x="164397" y="305"/>
                  <a:pt x="164992" y="486"/>
                  <a:pt x="165570" y="725"/>
                </a:cubicBezTo>
                <a:cubicBezTo>
                  <a:pt x="166149" y="964"/>
                  <a:pt x="166697" y="1258"/>
                  <a:pt x="167217" y="1605"/>
                </a:cubicBezTo>
                <a:cubicBezTo>
                  <a:pt x="167737" y="1953"/>
                  <a:pt x="168218" y="2348"/>
                  <a:pt x="168660" y="2790"/>
                </a:cubicBezTo>
                <a:cubicBezTo>
                  <a:pt x="169103" y="3232"/>
                  <a:pt x="169498" y="3713"/>
                  <a:pt x="169845" y="4233"/>
                </a:cubicBezTo>
                <a:cubicBezTo>
                  <a:pt x="170192" y="4753"/>
                  <a:pt x="170486" y="5302"/>
                  <a:pt x="170725" y="5880"/>
                </a:cubicBezTo>
                <a:cubicBezTo>
                  <a:pt x="170964" y="6458"/>
                  <a:pt x="171145" y="7053"/>
                  <a:pt x="171267" y="7667"/>
                </a:cubicBezTo>
                <a:cubicBezTo>
                  <a:pt x="171389" y="8280"/>
                  <a:pt x="171450" y="8900"/>
                  <a:pt x="171450" y="9525"/>
                </a:cubicBezTo>
                <a:close/>
                <a:moveTo>
                  <a:pt x="19050" y="9525"/>
                </a:moveTo>
                <a:cubicBezTo>
                  <a:pt x="19050" y="10151"/>
                  <a:pt x="18989" y="10770"/>
                  <a:pt x="18867" y="11383"/>
                </a:cubicBezTo>
                <a:cubicBezTo>
                  <a:pt x="18745" y="11997"/>
                  <a:pt x="18564" y="12592"/>
                  <a:pt x="18325" y="13170"/>
                </a:cubicBezTo>
                <a:cubicBezTo>
                  <a:pt x="18086" y="13748"/>
                  <a:pt x="17792" y="14297"/>
                  <a:pt x="17445" y="14817"/>
                </a:cubicBezTo>
                <a:cubicBezTo>
                  <a:pt x="17097" y="15337"/>
                  <a:pt x="16702" y="15818"/>
                  <a:pt x="16260" y="16260"/>
                </a:cubicBezTo>
                <a:cubicBezTo>
                  <a:pt x="15818" y="16702"/>
                  <a:pt x="15337" y="17097"/>
                  <a:pt x="14817" y="17445"/>
                </a:cubicBezTo>
                <a:cubicBezTo>
                  <a:pt x="14297" y="17792"/>
                  <a:pt x="13748" y="18086"/>
                  <a:pt x="13170" y="18325"/>
                </a:cubicBezTo>
                <a:cubicBezTo>
                  <a:pt x="12592" y="18564"/>
                  <a:pt x="11997" y="18745"/>
                  <a:pt x="11383" y="18867"/>
                </a:cubicBezTo>
                <a:cubicBezTo>
                  <a:pt x="10770" y="18989"/>
                  <a:pt x="10150" y="19050"/>
                  <a:pt x="9525" y="19050"/>
                </a:cubicBezTo>
                <a:cubicBezTo>
                  <a:pt x="8900" y="19050"/>
                  <a:pt x="8280" y="18989"/>
                  <a:pt x="7667" y="18867"/>
                </a:cubicBezTo>
                <a:cubicBezTo>
                  <a:pt x="7053" y="18745"/>
                  <a:pt x="6458" y="18564"/>
                  <a:pt x="5880" y="18325"/>
                </a:cubicBezTo>
                <a:cubicBezTo>
                  <a:pt x="5302" y="18086"/>
                  <a:pt x="4753" y="17792"/>
                  <a:pt x="4233" y="17445"/>
                </a:cubicBezTo>
                <a:cubicBezTo>
                  <a:pt x="3713" y="17097"/>
                  <a:pt x="3232" y="16702"/>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2"/>
                  <a:pt x="1258" y="4753"/>
                  <a:pt x="1605" y="4233"/>
                </a:cubicBezTo>
                <a:cubicBezTo>
                  <a:pt x="1953" y="3713"/>
                  <a:pt x="2348" y="3232"/>
                  <a:pt x="2790" y="2790"/>
                </a:cubicBezTo>
                <a:cubicBezTo>
                  <a:pt x="3232" y="2348"/>
                  <a:pt x="3713" y="1953"/>
                  <a:pt x="4233" y="1605"/>
                </a:cubicBezTo>
                <a:cubicBezTo>
                  <a:pt x="4753" y="1258"/>
                  <a:pt x="5302" y="964"/>
                  <a:pt x="5880" y="725"/>
                </a:cubicBezTo>
                <a:cubicBezTo>
                  <a:pt x="6458" y="486"/>
                  <a:pt x="7053" y="305"/>
                  <a:pt x="7667" y="183"/>
                </a:cubicBezTo>
                <a:cubicBezTo>
                  <a:pt x="8280" y="61"/>
                  <a:pt x="8900" y="0"/>
                  <a:pt x="9525" y="0"/>
                </a:cubicBezTo>
                <a:cubicBezTo>
                  <a:pt x="10150" y="0"/>
                  <a:pt x="10770" y="61"/>
                  <a:pt x="11383" y="183"/>
                </a:cubicBezTo>
                <a:cubicBezTo>
                  <a:pt x="11997" y="305"/>
                  <a:pt x="12592" y="486"/>
                  <a:pt x="13170" y="725"/>
                </a:cubicBezTo>
                <a:cubicBezTo>
                  <a:pt x="13748" y="964"/>
                  <a:pt x="14297" y="1258"/>
                  <a:pt x="14817" y="1605"/>
                </a:cubicBezTo>
                <a:cubicBezTo>
                  <a:pt x="15337" y="1953"/>
                  <a:pt x="15818" y="2348"/>
                  <a:pt x="16260" y="2790"/>
                </a:cubicBezTo>
                <a:cubicBezTo>
                  <a:pt x="16702" y="3232"/>
                  <a:pt x="17097" y="3713"/>
                  <a:pt x="17445" y="4233"/>
                </a:cubicBezTo>
                <a:cubicBezTo>
                  <a:pt x="17792" y="4753"/>
                  <a:pt x="18086" y="5302"/>
                  <a:pt x="18325" y="5880"/>
                </a:cubicBezTo>
                <a:cubicBezTo>
                  <a:pt x="18564" y="6458"/>
                  <a:pt x="18745" y="7053"/>
                  <a:pt x="18867" y="7667"/>
                </a:cubicBezTo>
                <a:cubicBezTo>
                  <a:pt x="18989" y="8280"/>
                  <a:pt x="19050" y="8900"/>
                  <a:pt x="19050" y="9525"/>
                </a:cubicBezTo>
                <a:close/>
              </a:path>
            </a:pathLst>
          </a:custGeom>
          <a:solidFill>
            <a:schemeClr val="accent1"/>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9" name="任意多边形: 形状 18"/>
          <p:cNvSpPr/>
          <p:nvPr>
            <p:custDataLst>
              <p:tags r:id="rId9"/>
            </p:custDataLst>
          </p:nvPr>
        </p:nvSpPr>
        <p:spPr>
          <a:xfrm>
            <a:off x="537845" y="591820"/>
            <a:ext cx="171450" cy="19050"/>
          </a:xfrm>
          <a:custGeom>
            <a:gdLst>
              <a:gd name="connsiteX0" fmla="*/ 161925 w 171450"/>
              <a:gd name="connsiteY0" fmla="*/ 19050 h 19050"/>
              <a:gd name="connsiteX1" fmla="*/ 9525 w 171450"/>
              <a:gd name="connsiteY1" fmla="*/ 19050 h 19050"/>
              <a:gd name="connsiteX2" fmla="*/ 7667 w 171450"/>
              <a:gd name="connsiteY2" fmla="*/ 18867 h 19050"/>
              <a:gd name="connsiteX3" fmla="*/ 5880 w 171450"/>
              <a:gd name="connsiteY3" fmla="*/ 18325 h 19050"/>
              <a:gd name="connsiteX4" fmla="*/ 4233 w 171450"/>
              <a:gd name="connsiteY4" fmla="*/ 17445 h 19050"/>
              <a:gd name="connsiteX5" fmla="*/ 2790 w 171450"/>
              <a:gd name="connsiteY5" fmla="*/ 16260 h 19050"/>
              <a:gd name="connsiteX6" fmla="*/ 1605 w 171450"/>
              <a:gd name="connsiteY6" fmla="*/ 14817 h 19050"/>
              <a:gd name="connsiteX7" fmla="*/ 725 w 171450"/>
              <a:gd name="connsiteY7" fmla="*/ 13170 h 19050"/>
              <a:gd name="connsiteX8" fmla="*/ 183 w 171450"/>
              <a:gd name="connsiteY8" fmla="*/ 11383 h 19050"/>
              <a:gd name="connsiteX9" fmla="*/ 0 w 171450"/>
              <a:gd name="connsiteY9" fmla="*/ 9525 h 19050"/>
              <a:gd name="connsiteX10" fmla="*/ 183 w 171450"/>
              <a:gd name="connsiteY10" fmla="*/ 7667 h 19050"/>
              <a:gd name="connsiteX11" fmla="*/ 725 w 171450"/>
              <a:gd name="connsiteY11" fmla="*/ 5880 h 19050"/>
              <a:gd name="connsiteX12" fmla="*/ 1605 w 171450"/>
              <a:gd name="connsiteY12" fmla="*/ 4233 h 19050"/>
              <a:gd name="connsiteX13" fmla="*/ 2790 w 171450"/>
              <a:gd name="connsiteY13" fmla="*/ 2790 h 19050"/>
              <a:gd name="connsiteX14" fmla="*/ 4233 w 171450"/>
              <a:gd name="connsiteY14" fmla="*/ 1605 h 19050"/>
              <a:gd name="connsiteX15" fmla="*/ 5880 w 171450"/>
              <a:gd name="connsiteY15" fmla="*/ 725 h 19050"/>
              <a:gd name="connsiteX16" fmla="*/ 7667 w 171450"/>
              <a:gd name="connsiteY16" fmla="*/ 183 h 19050"/>
              <a:gd name="connsiteX17" fmla="*/ 9525 w 171450"/>
              <a:gd name="connsiteY17" fmla="*/ 0 h 19050"/>
              <a:gd name="connsiteX18" fmla="*/ 161925 w 171450"/>
              <a:gd name="connsiteY18" fmla="*/ 0 h 19050"/>
              <a:gd name="connsiteX19" fmla="*/ 163784 w 171450"/>
              <a:gd name="connsiteY19" fmla="*/ 183 h 19050"/>
              <a:gd name="connsiteX20" fmla="*/ 165570 w 171450"/>
              <a:gd name="connsiteY20" fmla="*/ 725 h 19050"/>
              <a:gd name="connsiteX21" fmla="*/ 167217 w 171450"/>
              <a:gd name="connsiteY21" fmla="*/ 1605 h 19050"/>
              <a:gd name="connsiteX22" fmla="*/ 168660 w 171450"/>
              <a:gd name="connsiteY22" fmla="*/ 2790 h 19050"/>
              <a:gd name="connsiteX23" fmla="*/ 169845 w 171450"/>
              <a:gd name="connsiteY23" fmla="*/ 4233 h 19050"/>
              <a:gd name="connsiteX24" fmla="*/ 170725 w 171450"/>
              <a:gd name="connsiteY24" fmla="*/ 5880 h 19050"/>
              <a:gd name="connsiteX25" fmla="*/ 171267 w 171450"/>
              <a:gd name="connsiteY25" fmla="*/ 7667 h 19050"/>
              <a:gd name="connsiteX26" fmla="*/ 171450 w 171450"/>
              <a:gd name="connsiteY26" fmla="*/ 9525 h 19050"/>
              <a:gd name="connsiteX27" fmla="*/ 171267 w 171450"/>
              <a:gd name="connsiteY27" fmla="*/ 11383 h 19050"/>
              <a:gd name="connsiteX28" fmla="*/ 170725 w 171450"/>
              <a:gd name="connsiteY28" fmla="*/ 13170 h 19050"/>
              <a:gd name="connsiteX29" fmla="*/ 169845 w 171450"/>
              <a:gd name="connsiteY29" fmla="*/ 14817 h 19050"/>
              <a:gd name="connsiteX30" fmla="*/ 168660 w 171450"/>
              <a:gd name="connsiteY30" fmla="*/ 16260 h 19050"/>
              <a:gd name="connsiteX31" fmla="*/ 167217 w 171450"/>
              <a:gd name="connsiteY31" fmla="*/ 17445 h 19050"/>
              <a:gd name="connsiteX32" fmla="*/ 165570 w 171450"/>
              <a:gd name="connsiteY32" fmla="*/ 18325 h 19050"/>
              <a:gd name="connsiteX33" fmla="*/ 163784 w 171450"/>
              <a:gd name="connsiteY33" fmla="*/ 18867 h 19050"/>
              <a:gd name="connsiteX34" fmla="*/ 161925 w 171450"/>
              <a:gd name="connsiteY34" fmla="*/ 19050 h 19050"/>
              <a:gd name="connsiteX35" fmla="*/ 171450 w 171450"/>
              <a:gd name="connsiteY35" fmla="*/ 9525 h 19050"/>
              <a:gd name="connsiteX36" fmla="*/ 171267 w 171450"/>
              <a:gd name="connsiteY36" fmla="*/ 11383 h 19050"/>
              <a:gd name="connsiteX37" fmla="*/ 170725 w 171450"/>
              <a:gd name="connsiteY37" fmla="*/ 13170 h 19050"/>
              <a:gd name="connsiteX38" fmla="*/ 169845 w 171450"/>
              <a:gd name="connsiteY38" fmla="*/ 14817 h 19050"/>
              <a:gd name="connsiteX39" fmla="*/ 168660 w 171450"/>
              <a:gd name="connsiteY39" fmla="*/ 16260 h 19050"/>
              <a:gd name="connsiteX40" fmla="*/ 167217 w 171450"/>
              <a:gd name="connsiteY40" fmla="*/ 17445 h 19050"/>
              <a:gd name="connsiteX41" fmla="*/ 165570 w 171450"/>
              <a:gd name="connsiteY41" fmla="*/ 18325 h 19050"/>
              <a:gd name="connsiteX42" fmla="*/ 163784 w 171450"/>
              <a:gd name="connsiteY42" fmla="*/ 18867 h 19050"/>
              <a:gd name="connsiteX43" fmla="*/ 161925 w 171450"/>
              <a:gd name="connsiteY43" fmla="*/ 19050 h 19050"/>
              <a:gd name="connsiteX44" fmla="*/ 160067 w 171450"/>
              <a:gd name="connsiteY44" fmla="*/ 18867 h 19050"/>
              <a:gd name="connsiteX45" fmla="*/ 158280 w 171450"/>
              <a:gd name="connsiteY45" fmla="*/ 18325 h 19050"/>
              <a:gd name="connsiteX46" fmla="*/ 156633 w 171450"/>
              <a:gd name="connsiteY46" fmla="*/ 17445 h 19050"/>
              <a:gd name="connsiteX47" fmla="*/ 155190 w 171450"/>
              <a:gd name="connsiteY47" fmla="*/ 16260 h 19050"/>
              <a:gd name="connsiteX48" fmla="*/ 154005 w 171450"/>
              <a:gd name="connsiteY48" fmla="*/ 14817 h 19050"/>
              <a:gd name="connsiteX49" fmla="*/ 153125 w 171450"/>
              <a:gd name="connsiteY49" fmla="*/ 13170 h 19050"/>
              <a:gd name="connsiteX50" fmla="*/ 152583 w 171450"/>
              <a:gd name="connsiteY50" fmla="*/ 11383 h 19050"/>
              <a:gd name="connsiteX51" fmla="*/ 152400 w 171450"/>
              <a:gd name="connsiteY51" fmla="*/ 9525 h 19050"/>
              <a:gd name="connsiteX52" fmla="*/ 152583 w 171450"/>
              <a:gd name="connsiteY52" fmla="*/ 7667 h 19050"/>
              <a:gd name="connsiteX53" fmla="*/ 153125 w 171450"/>
              <a:gd name="connsiteY53" fmla="*/ 5880 h 19050"/>
              <a:gd name="connsiteX54" fmla="*/ 154005 w 171450"/>
              <a:gd name="connsiteY54" fmla="*/ 4233 h 19050"/>
              <a:gd name="connsiteX55" fmla="*/ 155190 w 171450"/>
              <a:gd name="connsiteY55" fmla="*/ 2790 h 19050"/>
              <a:gd name="connsiteX56" fmla="*/ 156633 w 171450"/>
              <a:gd name="connsiteY56" fmla="*/ 1605 h 19050"/>
              <a:gd name="connsiteX57" fmla="*/ 158280 w 171450"/>
              <a:gd name="connsiteY57" fmla="*/ 725 h 19050"/>
              <a:gd name="connsiteX58" fmla="*/ 160067 w 171450"/>
              <a:gd name="connsiteY58" fmla="*/ 183 h 19050"/>
              <a:gd name="connsiteX59" fmla="*/ 161925 w 171450"/>
              <a:gd name="connsiteY59" fmla="*/ 0 h 19050"/>
              <a:gd name="connsiteX60" fmla="*/ 163784 w 171450"/>
              <a:gd name="connsiteY60" fmla="*/ 183 h 19050"/>
              <a:gd name="connsiteX61" fmla="*/ 165570 w 171450"/>
              <a:gd name="connsiteY61" fmla="*/ 725 h 19050"/>
              <a:gd name="connsiteX62" fmla="*/ 167217 w 171450"/>
              <a:gd name="connsiteY62" fmla="*/ 1605 h 19050"/>
              <a:gd name="connsiteX63" fmla="*/ 168660 w 171450"/>
              <a:gd name="connsiteY63" fmla="*/ 2790 h 19050"/>
              <a:gd name="connsiteX64" fmla="*/ 169845 w 171450"/>
              <a:gd name="connsiteY64" fmla="*/ 4233 h 19050"/>
              <a:gd name="connsiteX65" fmla="*/ 170725 w 171450"/>
              <a:gd name="connsiteY65" fmla="*/ 5880 h 19050"/>
              <a:gd name="connsiteX66" fmla="*/ 171267 w 171450"/>
              <a:gd name="connsiteY66" fmla="*/ 7667 h 19050"/>
              <a:gd name="connsiteX67" fmla="*/ 171450 w 171450"/>
              <a:gd name="connsiteY67" fmla="*/ 9525 h 19050"/>
              <a:gd name="connsiteX68" fmla="*/ 19050 w 171450"/>
              <a:gd name="connsiteY68" fmla="*/ 9525 h 19050"/>
              <a:gd name="connsiteX69" fmla="*/ 18867 w 171450"/>
              <a:gd name="connsiteY69" fmla="*/ 11383 h 19050"/>
              <a:gd name="connsiteX70" fmla="*/ 18325 w 171450"/>
              <a:gd name="connsiteY70" fmla="*/ 13170 h 19050"/>
              <a:gd name="connsiteX71" fmla="*/ 17445 w 171450"/>
              <a:gd name="connsiteY71" fmla="*/ 14817 h 19050"/>
              <a:gd name="connsiteX72" fmla="*/ 16260 w 171450"/>
              <a:gd name="connsiteY72" fmla="*/ 16260 h 19050"/>
              <a:gd name="connsiteX73" fmla="*/ 14817 w 171450"/>
              <a:gd name="connsiteY73" fmla="*/ 17445 h 19050"/>
              <a:gd name="connsiteX74" fmla="*/ 13170 w 171450"/>
              <a:gd name="connsiteY74" fmla="*/ 18325 h 19050"/>
              <a:gd name="connsiteX75" fmla="*/ 11383 w 171450"/>
              <a:gd name="connsiteY75" fmla="*/ 18867 h 19050"/>
              <a:gd name="connsiteX76" fmla="*/ 9525 w 171450"/>
              <a:gd name="connsiteY76" fmla="*/ 19050 h 19050"/>
              <a:gd name="connsiteX77" fmla="*/ 7667 w 171450"/>
              <a:gd name="connsiteY77" fmla="*/ 18867 h 19050"/>
              <a:gd name="connsiteX78" fmla="*/ 5880 w 171450"/>
              <a:gd name="connsiteY78" fmla="*/ 18325 h 19050"/>
              <a:gd name="connsiteX79" fmla="*/ 4233 w 171450"/>
              <a:gd name="connsiteY79" fmla="*/ 17445 h 19050"/>
              <a:gd name="connsiteX80" fmla="*/ 2790 w 171450"/>
              <a:gd name="connsiteY80" fmla="*/ 16260 h 19050"/>
              <a:gd name="connsiteX81" fmla="*/ 1605 w 171450"/>
              <a:gd name="connsiteY81" fmla="*/ 14817 h 19050"/>
              <a:gd name="connsiteX82" fmla="*/ 725 w 171450"/>
              <a:gd name="connsiteY82" fmla="*/ 13170 h 19050"/>
              <a:gd name="connsiteX83" fmla="*/ 183 w 171450"/>
              <a:gd name="connsiteY83" fmla="*/ 11383 h 19050"/>
              <a:gd name="connsiteX84" fmla="*/ 0 w 171450"/>
              <a:gd name="connsiteY84" fmla="*/ 9525 h 19050"/>
              <a:gd name="connsiteX85" fmla="*/ 183 w 171450"/>
              <a:gd name="connsiteY85" fmla="*/ 7667 h 19050"/>
              <a:gd name="connsiteX86" fmla="*/ 725 w 171450"/>
              <a:gd name="connsiteY86" fmla="*/ 5880 h 19050"/>
              <a:gd name="connsiteX87" fmla="*/ 1605 w 171450"/>
              <a:gd name="connsiteY87" fmla="*/ 4233 h 19050"/>
              <a:gd name="connsiteX88" fmla="*/ 2790 w 171450"/>
              <a:gd name="connsiteY88" fmla="*/ 2790 h 19050"/>
              <a:gd name="connsiteX89" fmla="*/ 4233 w 171450"/>
              <a:gd name="connsiteY89" fmla="*/ 1605 h 19050"/>
              <a:gd name="connsiteX90" fmla="*/ 5880 w 171450"/>
              <a:gd name="connsiteY90" fmla="*/ 725 h 19050"/>
              <a:gd name="connsiteX91" fmla="*/ 7667 w 171450"/>
              <a:gd name="connsiteY91" fmla="*/ 183 h 19050"/>
              <a:gd name="connsiteX92" fmla="*/ 9525 w 171450"/>
              <a:gd name="connsiteY92" fmla="*/ 0 h 19050"/>
              <a:gd name="connsiteX93" fmla="*/ 11383 w 171450"/>
              <a:gd name="connsiteY93" fmla="*/ 183 h 19050"/>
              <a:gd name="connsiteX94" fmla="*/ 13170 w 171450"/>
              <a:gd name="connsiteY94" fmla="*/ 725 h 19050"/>
              <a:gd name="connsiteX95" fmla="*/ 14817 w 171450"/>
              <a:gd name="connsiteY95" fmla="*/ 1605 h 19050"/>
              <a:gd name="connsiteX96" fmla="*/ 16260 w 171450"/>
              <a:gd name="connsiteY96" fmla="*/ 2790 h 19050"/>
              <a:gd name="connsiteX97" fmla="*/ 17445 w 171450"/>
              <a:gd name="connsiteY97" fmla="*/ 4233 h 19050"/>
              <a:gd name="connsiteX98" fmla="*/ 18325 w 171450"/>
              <a:gd name="connsiteY98" fmla="*/ 5880 h 19050"/>
              <a:gd name="connsiteX99" fmla="*/ 18867 w 171450"/>
              <a:gd name="connsiteY99" fmla="*/ 7667 h 19050"/>
              <a:gd name="connsiteX100" fmla="*/ 19050 w 171450"/>
              <a:gd name="connsiteY100" fmla="*/ 9525 h 190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171450" h="19050">
                <a:moveTo>
                  <a:pt x="161925" y="19050"/>
                </a:moveTo>
                <a:lnTo>
                  <a:pt x="9525" y="19050"/>
                </a:ln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lnTo>
                  <a:pt x="161925" y="0"/>
                </a:ln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lose/>
                <a:moveTo>
                  <a:pt x="171450" y="9525"/>
                </a:move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ubicBezTo>
                  <a:pt x="161299" y="19050"/>
                  <a:pt x="160680" y="18989"/>
                  <a:pt x="160067" y="18867"/>
                </a:cubicBezTo>
                <a:cubicBezTo>
                  <a:pt x="159453" y="18745"/>
                  <a:pt x="158858" y="18564"/>
                  <a:pt x="158280" y="18325"/>
                </a:cubicBezTo>
                <a:cubicBezTo>
                  <a:pt x="157702" y="18086"/>
                  <a:pt x="157153" y="17793"/>
                  <a:pt x="156633" y="17445"/>
                </a:cubicBezTo>
                <a:cubicBezTo>
                  <a:pt x="156114" y="17097"/>
                  <a:pt x="155633" y="16703"/>
                  <a:pt x="155190" y="16260"/>
                </a:cubicBezTo>
                <a:cubicBezTo>
                  <a:pt x="154748" y="15818"/>
                  <a:pt x="154353" y="15337"/>
                  <a:pt x="154005" y="14817"/>
                </a:cubicBezTo>
                <a:cubicBezTo>
                  <a:pt x="153657" y="14297"/>
                  <a:pt x="153364" y="13748"/>
                  <a:pt x="153125" y="13170"/>
                </a:cubicBezTo>
                <a:cubicBezTo>
                  <a:pt x="152886" y="12592"/>
                  <a:pt x="152705" y="11997"/>
                  <a:pt x="152583" y="11383"/>
                </a:cubicBezTo>
                <a:cubicBezTo>
                  <a:pt x="152461" y="10770"/>
                  <a:pt x="152400" y="10151"/>
                  <a:pt x="152400" y="9525"/>
                </a:cubicBezTo>
                <a:cubicBezTo>
                  <a:pt x="152400" y="8900"/>
                  <a:pt x="152461" y="8280"/>
                  <a:pt x="152583" y="7667"/>
                </a:cubicBezTo>
                <a:cubicBezTo>
                  <a:pt x="152705" y="7053"/>
                  <a:pt x="152886" y="6458"/>
                  <a:pt x="153125" y="5880"/>
                </a:cubicBezTo>
                <a:cubicBezTo>
                  <a:pt x="153364" y="5303"/>
                  <a:pt x="153657" y="4753"/>
                  <a:pt x="154005" y="4233"/>
                </a:cubicBezTo>
                <a:cubicBezTo>
                  <a:pt x="154353" y="3713"/>
                  <a:pt x="154748" y="3232"/>
                  <a:pt x="155190" y="2790"/>
                </a:cubicBezTo>
                <a:cubicBezTo>
                  <a:pt x="155633" y="2348"/>
                  <a:pt x="156113" y="1953"/>
                  <a:pt x="156633" y="1605"/>
                </a:cubicBezTo>
                <a:cubicBezTo>
                  <a:pt x="157153" y="1258"/>
                  <a:pt x="157702" y="965"/>
                  <a:pt x="158280" y="725"/>
                </a:cubicBezTo>
                <a:cubicBezTo>
                  <a:pt x="158858" y="486"/>
                  <a:pt x="159453" y="305"/>
                  <a:pt x="160067" y="183"/>
                </a:cubicBezTo>
                <a:cubicBezTo>
                  <a:pt x="160680" y="61"/>
                  <a:pt x="161299" y="0"/>
                  <a:pt x="161925" y="0"/>
                </a:cubicBez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lose/>
                <a:moveTo>
                  <a:pt x="19050" y="9525"/>
                </a:moveTo>
                <a:cubicBezTo>
                  <a:pt x="19050" y="10151"/>
                  <a:pt x="18989" y="10770"/>
                  <a:pt x="18867" y="11383"/>
                </a:cubicBezTo>
                <a:cubicBezTo>
                  <a:pt x="18745" y="11997"/>
                  <a:pt x="18564" y="12592"/>
                  <a:pt x="18325" y="13170"/>
                </a:cubicBezTo>
                <a:cubicBezTo>
                  <a:pt x="18086" y="13748"/>
                  <a:pt x="17792" y="14297"/>
                  <a:pt x="17445" y="14817"/>
                </a:cubicBezTo>
                <a:cubicBezTo>
                  <a:pt x="17097" y="15337"/>
                  <a:pt x="16702" y="15818"/>
                  <a:pt x="16260" y="16260"/>
                </a:cubicBezTo>
                <a:cubicBezTo>
                  <a:pt x="15818" y="16703"/>
                  <a:pt x="15337" y="17097"/>
                  <a:pt x="14817" y="17445"/>
                </a:cubicBezTo>
                <a:cubicBezTo>
                  <a:pt x="14297" y="17793"/>
                  <a:pt x="13748" y="18086"/>
                  <a:pt x="13170" y="18325"/>
                </a:cubicBezTo>
                <a:cubicBezTo>
                  <a:pt x="12592" y="18564"/>
                  <a:pt x="11997" y="18745"/>
                  <a:pt x="11383" y="18867"/>
                </a:cubicBezTo>
                <a:cubicBezTo>
                  <a:pt x="10770" y="18989"/>
                  <a:pt x="10150" y="19050"/>
                  <a:pt x="9525" y="19050"/>
                </a:cubicBez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cubicBezTo>
                  <a:pt x="10150" y="0"/>
                  <a:pt x="10770" y="61"/>
                  <a:pt x="11383" y="183"/>
                </a:cubicBezTo>
                <a:cubicBezTo>
                  <a:pt x="11997" y="305"/>
                  <a:pt x="12592" y="486"/>
                  <a:pt x="13170" y="725"/>
                </a:cubicBezTo>
                <a:cubicBezTo>
                  <a:pt x="13748" y="965"/>
                  <a:pt x="14297" y="1258"/>
                  <a:pt x="14817" y="1605"/>
                </a:cubicBezTo>
                <a:cubicBezTo>
                  <a:pt x="15337" y="1953"/>
                  <a:pt x="15818" y="2348"/>
                  <a:pt x="16260" y="2790"/>
                </a:cubicBezTo>
                <a:cubicBezTo>
                  <a:pt x="16702" y="3232"/>
                  <a:pt x="17097" y="3713"/>
                  <a:pt x="17445" y="4233"/>
                </a:cubicBezTo>
                <a:cubicBezTo>
                  <a:pt x="17792" y="4753"/>
                  <a:pt x="18086" y="5303"/>
                  <a:pt x="18325" y="5880"/>
                </a:cubicBezTo>
                <a:cubicBezTo>
                  <a:pt x="18564" y="6458"/>
                  <a:pt x="18745" y="7053"/>
                  <a:pt x="18867" y="7667"/>
                </a:cubicBezTo>
                <a:cubicBezTo>
                  <a:pt x="18989" y="8280"/>
                  <a:pt x="19050" y="8900"/>
                  <a:pt x="19050" y="9525"/>
                </a:cubicBezTo>
                <a:close/>
              </a:path>
            </a:pathLst>
          </a:custGeom>
          <a:solidFill>
            <a:schemeClr val="accent1"/>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20" name="任意多边形: 形状 19"/>
          <p:cNvSpPr/>
          <p:nvPr>
            <p:custDataLst>
              <p:tags r:id="rId10"/>
            </p:custDataLst>
          </p:nvPr>
        </p:nvSpPr>
        <p:spPr>
          <a:xfrm>
            <a:off x="537845" y="648970"/>
            <a:ext cx="171450" cy="19050"/>
          </a:xfrm>
          <a:custGeom>
            <a:gdLst>
              <a:gd name="connsiteX0" fmla="*/ 161925 w 171450"/>
              <a:gd name="connsiteY0" fmla="*/ 19050 h 19050"/>
              <a:gd name="connsiteX1" fmla="*/ 9525 w 171450"/>
              <a:gd name="connsiteY1" fmla="*/ 19050 h 19050"/>
              <a:gd name="connsiteX2" fmla="*/ 7667 w 171450"/>
              <a:gd name="connsiteY2" fmla="*/ 18867 h 19050"/>
              <a:gd name="connsiteX3" fmla="*/ 5880 w 171450"/>
              <a:gd name="connsiteY3" fmla="*/ 18325 h 19050"/>
              <a:gd name="connsiteX4" fmla="*/ 4233 w 171450"/>
              <a:gd name="connsiteY4" fmla="*/ 17445 h 19050"/>
              <a:gd name="connsiteX5" fmla="*/ 2790 w 171450"/>
              <a:gd name="connsiteY5" fmla="*/ 16260 h 19050"/>
              <a:gd name="connsiteX6" fmla="*/ 1605 w 171450"/>
              <a:gd name="connsiteY6" fmla="*/ 14817 h 19050"/>
              <a:gd name="connsiteX7" fmla="*/ 725 w 171450"/>
              <a:gd name="connsiteY7" fmla="*/ 13170 h 19050"/>
              <a:gd name="connsiteX8" fmla="*/ 183 w 171450"/>
              <a:gd name="connsiteY8" fmla="*/ 11383 h 19050"/>
              <a:gd name="connsiteX9" fmla="*/ 0 w 171450"/>
              <a:gd name="connsiteY9" fmla="*/ 9525 h 19050"/>
              <a:gd name="connsiteX10" fmla="*/ 183 w 171450"/>
              <a:gd name="connsiteY10" fmla="*/ 7667 h 19050"/>
              <a:gd name="connsiteX11" fmla="*/ 725 w 171450"/>
              <a:gd name="connsiteY11" fmla="*/ 5880 h 19050"/>
              <a:gd name="connsiteX12" fmla="*/ 1605 w 171450"/>
              <a:gd name="connsiteY12" fmla="*/ 4233 h 19050"/>
              <a:gd name="connsiteX13" fmla="*/ 2790 w 171450"/>
              <a:gd name="connsiteY13" fmla="*/ 2790 h 19050"/>
              <a:gd name="connsiteX14" fmla="*/ 4233 w 171450"/>
              <a:gd name="connsiteY14" fmla="*/ 1605 h 19050"/>
              <a:gd name="connsiteX15" fmla="*/ 5880 w 171450"/>
              <a:gd name="connsiteY15" fmla="*/ 725 h 19050"/>
              <a:gd name="connsiteX16" fmla="*/ 7667 w 171450"/>
              <a:gd name="connsiteY16" fmla="*/ 183 h 19050"/>
              <a:gd name="connsiteX17" fmla="*/ 9525 w 171450"/>
              <a:gd name="connsiteY17" fmla="*/ 0 h 19050"/>
              <a:gd name="connsiteX18" fmla="*/ 161925 w 171450"/>
              <a:gd name="connsiteY18" fmla="*/ 0 h 19050"/>
              <a:gd name="connsiteX19" fmla="*/ 163784 w 171450"/>
              <a:gd name="connsiteY19" fmla="*/ 183 h 19050"/>
              <a:gd name="connsiteX20" fmla="*/ 165570 w 171450"/>
              <a:gd name="connsiteY20" fmla="*/ 725 h 19050"/>
              <a:gd name="connsiteX21" fmla="*/ 167217 w 171450"/>
              <a:gd name="connsiteY21" fmla="*/ 1605 h 19050"/>
              <a:gd name="connsiteX22" fmla="*/ 168660 w 171450"/>
              <a:gd name="connsiteY22" fmla="*/ 2790 h 19050"/>
              <a:gd name="connsiteX23" fmla="*/ 169845 w 171450"/>
              <a:gd name="connsiteY23" fmla="*/ 4233 h 19050"/>
              <a:gd name="connsiteX24" fmla="*/ 170725 w 171450"/>
              <a:gd name="connsiteY24" fmla="*/ 5880 h 19050"/>
              <a:gd name="connsiteX25" fmla="*/ 171267 w 171450"/>
              <a:gd name="connsiteY25" fmla="*/ 7667 h 19050"/>
              <a:gd name="connsiteX26" fmla="*/ 171450 w 171450"/>
              <a:gd name="connsiteY26" fmla="*/ 9525 h 19050"/>
              <a:gd name="connsiteX27" fmla="*/ 171267 w 171450"/>
              <a:gd name="connsiteY27" fmla="*/ 11383 h 19050"/>
              <a:gd name="connsiteX28" fmla="*/ 170725 w 171450"/>
              <a:gd name="connsiteY28" fmla="*/ 13170 h 19050"/>
              <a:gd name="connsiteX29" fmla="*/ 169845 w 171450"/>
              <a:gd name="connsiteY29" fmla="*/ 14817 h 19050"/>
              <a:gd name="connsiteX30" fmla="*/ 168660 w 171450"/>
              <a:gd name="connsiteY30" fmla="*/ 16260 h 19050"/>
              <a:gd name="connsiteX31" fmla="*/ 167217 w 171450"/>
              <a:gd name="connsiteY31" fmla="*/ 17445 h 19050"/>
              <a:gd name="connsiteX32" fmla="*/ 165570 w 171450"/>
              <a:gd name="connsiteY32" fmla="*/ 18325 h 19050"/>
              <a:gd name="connsiteX33" fmla="*/ 163784 w 171450"/>
              <a:gd name="connsiteY33" fmla="*/ 18867 h 19050"/>
              <a:gd name="connsiteX34" fmla="*/ 161925 w 171450"/>
              <a:gd name="connsiteY34" fmla="*/ 19050 h 19050"/>
              <a:gd name="connsiteX35" fmla="*/ 171450 w 171450"/>
              <a:gd name="connsiteY35" fmla="*/ 9525 h 19050"/>
              <a:gd name="connsiteX36" fmla="*/ 171267 w 171450"/>
              <a:gd name="connsiteY36" fmla="*/ 11383 h 19050"/>
              <a:gd name="connsiteX37" fmla="*/ 170725 w 171450"/>
              <a:gd name="connsiteY37" fmla="*/ 13170 h 19050"/>
              <a:gd name="connsiteX38" fmla="*/ 169845 w 171450"/>
              <a:gd name="connsiteY38" fmla="*/ 14817 h 19050"/>
              <a:gd name="connsiteX39" fmla="*/ 168660 w 171450"/>
              <a:gd name="connsiteY39" fmla="*/ 16260 h 19050"/>
              <a:gd name="connsiteX40" fmla="*/ 167217 w 171450"/>
              <a:gd name="connsiteY40" fmla="*/ 17445 h 19050"/>
              <a:gd name="connsiteX41" fmla="*/ 165570 w 171450"/>
              <a:gd name="connsiteY41" fmla="*/ 18325 h 19050"/>
              <a:gd name="connsiteX42" fmla="*/ 163784 w 171450"/>
              <a:gd name="connsiteY42" fmla="*/ 18867 h 19050"/>
              <a:gd name="connsiteX43" fmla="*/ 161925 w 171450"/>
              <a:gd name="connsiteY43" fmla="*/ 19050 h 19050"/>
              <a:gd name="connsiteX44" fmla="*/ 160067 w 171450"/>
              <a:gd name="connsiteY44" fmla="*/ 18867 h 19050"/>
              <a:gd name="connsiteX45" fmla="*/ 158280 w 171450"/>
              <a:gd name="connsiteY45" fmla="*/ 18325 h 19050"/>
              <a:gd name="connsiteX46" fmla="*/ 156633 w 171450"/>
              <a:gd name="connsiteY46" fmla="*/ 17445 h 19050"/>
              <a:gd name="connsiteX47" fmla="*/ 155190 w 171450"/>
              <a:gd name="connsiteY47" fmla="*/ 16260 h 19050"/>
              <a:gd name="connsiteX48" fmla="*/ 154005 w 171450"/>
              <a:gd name="connsiteY48" fmla="*/ 14817 h 19050"/>
              <a:gd name="connsiteX49" fmla="*/ 153125 w 171450"/>
              <a:gd name="connsiteY49" fmla="*/ 13170 h 19050"/>
              <a:gd name="connsiteX50" fmla="*/ 152583 w 171450"/>
              <a:gd name="connsiteY50" fmla="*/ 11383 h 19050"/>
              <a:gd name="connsiteX51" fmla="*/ 152400 w 171450"/>
              <a:gd name="connsiteY51" fmla="*/ 9525 h 19050"/>
              <a:gd name="connsiteX52" fmla="*/ 152583 w 171450"/>
              <a:gd name="connsiteY52" fmla="*/ 7667 h 19050"/>
              <a:gd name="connsiteX53" fmla="*/ 153125 w 171450"/>
              <a:gd name="connsiteY53" fmla="*/ 5880 h 19050"/>
              <a:gd name="connsiteX54" fmla="*/ 154005 w 171450"/>
              <a:gd name="connsiteY54" fmla="*/ 4233 h 19050"/>
              <a:gd name="connsiteX55" fmla="*/ 155190 w 171450"/>
              <a:gd name="connsiteY55" fmla="*/ 2790 h 19050"/>
              <a:gd name="connsiteX56" fmla="*/ 156633 w 171450"/>
              <a:gd name="connsiteY56" fmla="*/ 1605 h 19050"/>
              <a:gd name="connsiteX57" fmla="*/ 158280 w 171450"/>
              <a:gd name="connsiteY57" fmla="*/ 725 h 19050"/>
              <a:gd name="connsiteX58" fmla="*/ 160067 w 171450"/>
              <a:gd name="connsiteY58" fmla="*/ 183 h 19050"/>
              <a:gd name="connsiteX59" fmla="*/ 161925 w 171450"/>
              <a:gd name="connsiteY59" fmla="*/ 0 h 19050"/>
              <a:gd name="connsiteX60" fmla="*/ 163784 w 171450"/>
              <a:gd name="connsiteY60" fmla="*/ 183 h 19050"/>
              <a:gd name="connsiteX61" fmla="*/ 165570 w 171450"/>
              <a:gd name="connsiteY61" fmla="*/ 725 h 19050"/>
              <a:gd name="connsiteX62" fmla="*/ 167217 w 171450"/>
              <a:gd name="connsiteY62" fmla="*/ 1605 h 19050"/>
              <a:gd name="connsiteX63" fmla="*/ 168660 w 171450"/>
              <a:gd name="connsiteY63" fmla="*/ 2790 h 19050"/>
              <a:gd name="connsiteX64" fmla="*/ 169845 w 171450"/>
              <a:gd name="connsiteY64" fmla="*/ 4233 h 19050"/>
              <a:gd name="connsiteX65" fmla="*/ 170725 w 171450"/>
              <a:gd name="connsiteY65" fmla="*/ 5880 h 19050"/>
              <a:gd name="connsiteX66" fmla="*/ 171267 w 171450"/>
              <a:gd name="connsiteY66" fmla="*/ 7667 h 19050"/>
              <a:gd name="connsiteX67" fmla="*/ 171450 w 171450"/>
              <a:gd name="connsiteY67" fmla="*/ 9525 h 19050"/>
              <a:gd name="connsiteX68" fmla="*/ 19050 w 171450"/>
              <a:gd name="connsiteY68" fmla="*/ 9525 h 19050"/>
              <a:gd name="connsiteX69" fmla="*/ 18867 w 171450"/>
              <a:gd name="connsiteY69" fmla="*/ 11383 h 19050"/>
              <a:gd name="connsiteX70" fmla="*/ 18325 w 171450"/>
              <a:gd name="connsiteY70" fmla="*/ 13170 h 19050"/>
              <a:gd name="connsiteX71" fmla="*/ 17445 w 171450"/>
              <a:gd name="connsiteY71" fmla="*/ 14817 h 19050"/>
              <a:gd name="connsiteX72" fmla="*/ 16260 w 171450"/>
              <a:gd name="connsiteY72" fmla="*/ 16260 h 19050"/>
              <a:gd name="connsiteX73" fmla="*/ 14817 w 171450"/>
              <a:gd name="connsiteY73" fmla="*/ 17445 h 19050"/>
              <a:gd name="connsiteX74" fmla="*/ 13170 w 171450"/>
              <a:gd name="connsiteY74" fmla="*/ 18325 h 19050"/>
              <a:gd name="connsiteX75" fmla="*/ 11383 w 171450"/>
              <a:gd name="connsiteY75" fmla="*/ 18867 h 19050"/>
              <a:gd name="connsiteX76" fmla="*/ 9525 w 171450"/>
              <a:gd name="connsiteY76" fmla="*/ 19050 h 19050"/>
              <a:gd name="connsiteX77" fmla="*/ 7667 w 171450"/>
              <a:gd name="connsiteY77" fmla="*/ 18867 h 19050"/>
              <a:gd name="connsiteX78" fmla="*/ 5880 w 171450"/>
              <a:gd name="connsiteY78" fmla="*/ 18325 h 19050"/>
              <a:gd name="connsiteX79" fmla="*/ 4233 w 171450"/>
              <a:gd name="connsiteY79" fmla="*/ 17445 h 19050"/>
              <a:gd name="connsiteX80" fmla="*/ 2790 w 171450"/>
              <a:gd name="connsiteY80" fmla="*/ 16260 h 19050"/>
              <a:gd name="connsiteX81" fmla="*/ 1605 w 171450"/>
              <a:gd name="connsiteY81" fmla="*/ 14817 h 19050"/>
              <a:gd name="connsiteX82" fmla="*/ 725 w 171450"/>
              <a:gd name="connsiteY82" fmla="*/ 13170 h 19050"/>
              <a:gd name="connsiteX83" fmla="*/ 183 w 171450"/>
              <a:gd name="connsiteY83" fmla="*/ 11383 h 19050"/>
              <a:gd name="connsiteX84" fmla="*/ 0 w 171450"/>
              <a:gd name="connsiteY84" fmla="*/ 9525 h 19050"/>
              <a:gd name="connsiteX85" fmla="*/ 183 w 171450"/>
              <a:gd name="connsiteY85" fmla="*/ 7667 h 19050"/>
              <a:gd name="connsiteX86" fmla="*/ 725 w 171450"/>
              <a:gd name="connsiteY86" fmla="*/ 5880 h 19050"/>
              <a:gd name="connsiteX87" fmla="*/ 1605 w 171450"/>
              <a:gd name="connsiteY87" fmla="*/ 4233 h 19050"/>
              <a:gd name="connsiteX88" fmla="*/ 2790 w 171450"/>
              <a:gd name="connsiteY88" fmla="*/ 2790 h 19050"/>
              <a:gd name="connsiteX89" fmla="*/ 4233 w 171450"/>
              <a:gd name="connsiteY89" fmla="*/ 1605 h 19050"/>
              <a:gd name="connsiteX90" fmla="*/ 5880 w 171450"/>
              <a:gd name="connsiteY90" fmla="*/ 725 h 19050"/>
              <a:gd name="connsiteX91" fmla="*/ 7667 w 171450"/>
              <a:gd name="connsiteY91" fmla="*/ 183 h 19050"/>
              <a:gd name="connsiteX92" fmla="*/ 9525 w 171450"/>
              <a:gd name="connsiteY92" fmla="*/ 0 h 19050"/>
              <a:gd name="connsiteX93" fmla="*/ 11383 w 171450"/>
              <a:gd name="connsiteY93" fmla="*/ 183 h 19050"/>
              <a:gd name="connsiteX94" fmla="*/ 13170 w 171450"/>
              <a:gd name="connsiteY94" fmla="*/ 725 h 19050"/>
              <a:gd name="connsiteX95" fmla="*/ 14817 w 171450"/>
              <a:gd name="connsiteY95" fmla="*/ 1605 h 19050"/>
              <a:gd name="connsiteX96" fmla="*/ 16260 w 171450"/>
              <a:gd name="connsiteY96" fmla="*/ 2790 h 19050"/>
              <a:gd name="connsiteX97" fmla="*/ 17445 w 171450"/>
              <a:gd name="connsiteY97" fmla="*/ 4233 h 19050"/>
              <a:gd name="connsiteX98" fmla="*/ 18325 w 171450"/>
              <a:gd name="connsiteY98" fmla="*/ 5880 h 19050"/>
              <a:gd name="connsiteX99" fmla="*/ 18867 w 171450"/>
              <a:gd name="connsiteY99" fmla="*/ 7667 h 19050"/>
              <a:gd name="connsiteX100" fmla="*/ 19050 w 171450"/>
              <a:gd name="connsiteY100" fmla="*/ 9525 h 190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171450" h="19050">
                <a:moveTo>
                  <a:pt x="161925" y="19050"/>
                </a:moveTo>
                <a:lnTo>
                  <a:pt x="9525" y="19050"/>
                </a:ln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lnTo>
                  <a:pt x="161925" y="0"/>
                </a:ln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lose/>
                <a:moveTo>
                  <a:pt x="171450" y="9525"/>
                </a:move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ubicBezTo>
                  <a:pt x="161299" y="19050"/>
                  <a:pt x="160680" y="18989"/>
                  <a:pt x="160067" y="18867"/>
                </a:cubicBezTo>
                <a:cubicBezTo>
                  <a:pt x="159453" y="18745"/>
                  <a:pt x="158858" y="18564"/>
                  <a:pt x="158280" y="18325"/>
                </a:cubicBezTo>
                <a:cubicBezTo>
                  <a:pt x="157702" y="18086"/>
                  <a:pt x="157153" y="17793"/>
                  <a:pt x="156633" y="17445"/>
                </a:cubicBezTo>
                <a:cubicBezTo>
                  <a:pt x="156114" y="17097"/>
                  <a:pt x="155633" y="16703"/>
                  <a:pt x="155190" y="16260"/>
                </a:cubicBezTo>
                <a:cubicBezTo>
                  <a:pt x="154748" y="15818"/>
                  <a:pt x="154353" y="15337"/>
                  <a:pt x="154005" y="14817"/>
                </a:cubicBezTo>
                <a:cubicBezTo>
                  <a:pt x="153657" y="14297"/>
                  <a:pt x="153364" y="13748"/>
                  <a:pt x="153125" y="13170"/>
                </a:cubicBezTo>
                <a:cubicBezTo>
                  <a:pt x="152886" y="12592"/>
                  <a:pt x="152705" y="11997"/>
                  <a:pt x="152583" y="11383"/>
                </a:cubicBezTo>
                <a:cubicBezTo>
                  <a:pt x="152461" y="10770"/>
                  <a:pt x="152400" y="10151"/>
                  <a:pt x="152400" y="9525"/>
                </a:cubicBezTo>
                <a:cubicBezTo>
                  <a:pt x="152400" y="8900"/>
                  <a:pt x="152461" y="8280"/>
                  <a:pt x="152583" y="7667"/>
                </a:cubicBezTo>
                <a:cubicBezTo>
                  <a:pt x="152705" y="7053"/>
                  <a:pt x="152886" y="6458"/>
                  <a:pt x="153125" y="5880"/>
                </a:cubicBezTo>
                <a:cubicBezTo>
                  <a:pt x="153364" y="5303"/>
                  <a:pt x="153657" y="4753"/>
                  <a:pt x="154005" y="4233"/>
                </a:cubicBezTo>
                <a:cubicBezTo>
                  <a:pt x="154353" y="3713"/>
                  <a:pt x="154748" y="3232"/>
                  <a:pt x="155190" y="2790"/>
                </a:cubicBezTo>
                <a:cubicBezTo>
                  <a:pt x="155633" y="2348"/>
                  <a:pt x="156113" y="1953"/>
                  <a:pt x="156633" y="1605"/>
                </a:cubicBezTo>
                <a:cubicBezTo>
                  <a:pt x="157153" y="1258"/>
                  <a:pt x="157702" y="965"/>
                  <a:pt x="158280" y="725"/>
                </a:cubicBezTo>
                <a:cubicBezTo>
                  <a:pt x="158858" y="486"/>
                  <a:pt x="159453" y="305"/>
                  <a:pt x="160067" y="183"/>
                </a:cubicBezTo>
                <a:cubicBezTo>
                  <a:pt x="160680" y="61"/>
                  <a:pt x="161299" y="0"/>
                  <a:pt x="161925" y="0"/>
                </a:cubicBez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lose/>
                <a:moveTo>
                  <a:pt x="19050" y="9525"/>
                </a:moveTo>
                <a:cubicBezTo>
                  <a:pt x="19050" y="10151"/>
                  <a:pt x="18989" y="10770"/>
                  <a:pt x="18867" y="11383"/>
                </a:cubicBezTo>
                <a:cubicBezTo>
                  <a:pt x="18745" y="11997"/>
                  <a:pt x="18564" y="12592"/>
                  <a:pt x="18325" y="13170"/>
                </a:cubicBezTo>
                <a:cubicBezTo>
                  <a:pt x="18086" y="13748"/>
                  <a:pt x="17792" y="14297"/>
                  <a:pt x="17445" y="14817"/>
                </a:cubicBezTo>
                <a:cubicBezTo>
                  <a:pt x="17097" y="15337"/>
                  <a:pt x="16702" y="15818"/>
                  <a:pt x="16260" y="16260"/>
                </a:cubicBezTo>
                <a:cubicBezTo>
                  <a:pt x="15818" y="16703"/>
                  <a:pt x="15337" y="17097"/>
                  <a:pt x="14817" y="17445"/>
                </a:cubicBezTo>
                <a:cubicBezTo>
                  <a:pt x="14297" y="17793"/>
                  <a:pt x="13748" y="18086"/>
                  <a:pt x="13170" y="18325"/>
                </a:cubicBezTo>
                <a:cubicBezTo>
                  <a:pt x="12592" y="18564"/>
                  <a:pt x="11997" y="18745"/>
                  <a:pt x="11383" y="18867"/>
                </a:cubicBezTo>
                <a:cubicBezTo>
                  <a:pt x="10770" y="18989"/>
                  <a:pt x="10150" y="19050"/>
                  <a:pt x="9525" y="19050"/>
                </a:cubicBez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cubicBezTo>
                  <a:pt x="10150" y="0"/>
                  <a:pt x="10770" y="61"/>
                  <a:pt x="11383" y="183"/>
                </a:cubicBezTo>
                <a:cubicBezTo>
                  <a:pt x="11997" y="305"/>
                  <a:pt x="12592" y="486"/>
                  <a:pt x="13170" y="725"/>
                </a:cubicBezTo>
                <a:cubicBezTo>
                  <a:pt x="13748" y="965"/>
                  <a:pt x="14297" y="1258"/>
                  <a:pt x="14817" y="1605"/>
                </a:cubicBezTo>
                <a:cubicBezTo>
                  <a:pt x="15337" y="1953"/>
                  <a:pt x="15818" y="2348"/>
                  <a:pt x="16260" y="2790"/>
                </a:cubicBezTo>
                <a:cubicBezTo>
                  <a:pt x="16702" y="3232"/>
                  <a:pt x="17097" y="3713"/>
                  <a:pt x="17445" y="4233"/>
                </a:cubicBezTo>
                <a:cubicBezTo>
                  <a:pt x="17792" y="4753"/>
                  <a:pt x="18086" y="5303"/>
                  <a:pt x="18325" y="5880"/>
                </a:cubicBezTo>
                <a:cubicBezTo>
                  <a:pt x="18564" y="6458"/>
                  <a:pt x="18745" y="7053"/>
                  <a:pt x="18867" y="7667"/>
                </a:cubicBezTo>
                <a:cubicBezTo>
                  <a:pt x="18989" y="8280"/>
                  <a:pt x="19050" y="8900"/>
                  <a:pt x="19050" y="9525"/>
                </a:cubicBezTo>
                <a:close/>
              </a:path>
            </a:pathLst>
          </a:custGeom>
          <a:solidFill>
            <a:schemeClr val="accent1"/>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3" name="任意多边形: 形状 12"/>
          <p:cNvSpPr/>
          <p:nvPr>
            <p:custDataLst>
              <p:tags r:id="rId11"/>
            </p:custDataLst>
          </p:nvPr>
        </p:nvSpPr>
        <p:spPr>
          <a:xfrm rot="13500000">
            <a:off x="11051540" y="5988685"/>
            <a:ext cx="789305" cy="6350"/>
          </a:xfrm>
          <a:custGeom>
            <a:gdLst>
              <a:gd name="connsiteX0" fmla="*/ 785936 w 789063"/>
              <a:gd name="connsiteY0" fmla="*/ 6019 h 6441"/>
              <a:gd name="connsiteX1" fmla="*/ 789157 w 789063"/>
              <a:gd name="connsiteY1" fmla="*/ 2798 h 6441"/>
              <a:gd name="connsiteX2" fmla="*/ 785936 w 789063"/>
              <a:gd name="connsiteY2" fmla="*/ -423 h 6441"/>
              <a:gd name="connsiteX3" fmla="*/ 785936 w 789063"/>
              <a:gd name="connsiteY3" fmla="*/ 6019 h 6441"/>
              <a:gd name="connsiteX4" fmla="*/ 785936 w 789063"/>
              <a:gd name="connsiteY4" fmla="*/ 6019 h 6441"/>
              <a:gd name="connsiteX5" fmla="*/ 93 w 789063"/>
              <a:gd name="connsiteY5" fmla="*/ 6019 h 6441"/>
              <a:gd name="connsiteX6" fmla="*/ 785936 w 789063"/>
              <a:gd name="connsiteY6" fmla="*/ 6019 h 6441"/>
              <a:gd name="connsiteX7" fmla="*/ 785936 w 789063"/>
              <a:gd name="connsiteY7" fmla="*/ -423 h 6441"/>
              <a:gd name="connsiteX8" fmla="*/ 93 w 789063"/>
              <a:gd name="connsiteY8" fmla="*/ -423 h 6441"/>
              <a:gd name="connsiteX9" fmla="*/ 93 w 789063"/>
              <a:gd name="connsiteY9" fmla="*/ 6019 h 6441"/>
              <a:gd name="connsiteX10" fmla="*/ 93 w 789063"/>
              <a:gd name="connsiteY10" fmla="*/ 6019 h 644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89063" h="6441">
                <a:moveTo>
                  <a:pt x="785936" y="6019"/>
                </a:moveTo>
                <a:cubicBezTo>
                  <a:pt x="787714" y="6019"/>
                  <a:pt x="789157" y="4576"/>
                  <a:pt x="789157" y="2798"/>
                </a:cubicBezTo>
                <a:cubicBezTo>
                  <a:pt x="789157" y="1019"/>
                  <a:pt x="787714" y="-423"/>
                  <a:pt x="785936" y="-423"/>
                </a:cubicBezTo>
                <a:cubicBezTo>
                  <a:pt x="785936" y="-423"/>
                  <a:pt x="785936" y="6019"/>
                  <a:pt x="785936" y="6019"/>
                </a:cubicBezTo>
                <a:cubicBezTo>
                  <a:pt x="785936" y="6019"/>
                  <a:pt x="785936" y="6019"/>
                  <a:pt x="785936" y="6019"/>
                </a:cubicBezTo>
                <a:close/>
                <a:moveTo>
                  <a:pt x="93" y="6019"/>
                </a:moveTo>
                <a:cubicBezTo>
                  <a:pt x="93" y="6019"/>
                  <a:pt x="785936" y="6019"/>
                  <a:pt x="785936" y="6019"/>
                </a:cubicBezTo>
                <a:cubicBezTo>
                  <a:pt x="785936" y="6019"/>
                  <a:pt x="785936" y="-423"/>
                  <a:pt x="785936" y="-423"/>
                </a:cubicBezTo>
                <a:cubicBezTo>
                  <a:pt x="785936" y="-423"/>
                  <a:pt x="93" y="-423"/>
                  <a:pt x="93" y="-423"/>
                </a:cubicBezTo>
                <a:cubicBezTo>
                  <a:pt x="93" y="-423"/>
                  <a:pt x="93" y="6019"/>
                  <a:pt x="93" y="6019"/>
                </a:cubicBezTo>
                <a:cubicBezTo>
                  <a:pt x="93" y="6019"/>
                  <a:pt x="93" y="6019"/>
                  <a:pt x="93" y="6019"/>
                </a:cubicBezTo>
                <a:close/>
              </a:path>
            </a:pathLst>
          </a:custGeom>
          <a:solidFill>
            <a:schemeClr val="accent1"/>
          </a:solidFill>
          <a:ln w="160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4" name="任意多边形: 形状 13"/>
          <p:cNvSpPr/>
          <p:nvPr>
            <p:custDataLst>
              <p:tags r:id="rId12"/>
            </p:custDataLst>
          </p:nvPr>
        </p:nvSpPr>
        <p:spPr>
          <a:xfrm rot="13500000">
            <a:off x="10810240" y="5656580"/>
            <a:ext cx="756285" cy="6350"/>
          </a:xfrm>
          <a:custGeom>
            <a:gdLst>
              <a:gd name="connsiteX0" fmla="*/ 3132 w 756013"/>
              <a:gd name="connsiteY0" fmla="*/ -359 h 6441"/>
              <a:gd name="connsiteX1" fmla="*/ -89 w 756013"/>
              <a:gd name="connsiteY1" fmla="*/ 2861 h 6441"/>
              <a:gd name="connsiteX2" fmla="*/ 3132 w 756013"/>
              <a:gd name="connsiteY2" fmla="*/ 6082 h 6441"/>
              <a:gd name="connsiteX3" fmla="*/ 3132 w 756013"/>
              <a:gd name="connsiteY3" fmla="*/ -359 h 6441"/>
              <a:gd name="connsiteX4" fmla="*/ 3132 w 756013"/>
              <a:gd name="connsiteY4" fmla="*/ -359 h 6441"/>
              <a:gd name="connsiteX5" fmla="*/ 752704 w 756013"/>
              <a:gd name="connsiteY5" fmla="*/ 6082 h 6441"/>
              <a:gd name="connsiteX6" fmla="*/ 755925 w 756013"/>
              <a:gd name="connsiteY6" fmla="*/ 2861 h 6441"/>
              <a:gd name="connsiteX7" fmla="*/ 752704 w 756013"/>
              <a:gd name="connsiteY7" fmla="*/ -359 h 6441"/>
              <a:gd name="connsiteX8" fmla="*/ 752704 w 756013"/>
              <a:gd name="connsiteY8" fmla="*/ 6082 h 6441"/>
              <a:gd name="connsiteX9" fmla="*/ 752704 w 756013"/>
              <a:gd name="connsiteY9" fmla="*/ 6082 h 6441"/>
              <a:gd name="connsiteX10" fmla="*/ 3132 w 756013"/>
              <a:gd name="connsiteY10" fmla="*/ 6082 h 6441"/>
              <a:gd name="connsiteX11" fmla="*/ 752704 w 756013"/>
              <a:gd name="connsiteY11" fmla="*/ 6082 h 6441"/>
              <a:gd name="connsiteX12" fmla="*/ 752704 w 756013"/>
              <a:gd name="connsiteY12" fmla="*/ -359 h 6441"/>
              <a:gd name="connsiteX13" fmla="*/ 3132 w 756013"/>
              <a:gd name="connsiteY13" fmla="*/ -359 h 6441"/>
              <a:gd name="connsiteX14" fmla="*/ 3132 w 756013"/>
              <a:gd name="connsiteY14" fmla="*/ 6082 h 6441"/>
              <a:gd name="connsiteX15" fmla="*/ 3132 w 756013"/>
              <a:gd name="connsiteY15" fmla="*/ 6082 h 644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56013" h="6441">
                <a:moveTo>
                  <a:pt x="3132" y="-359"/>
                </a:moveTo>
                <a:cubicBezTo>
                  <a:pt x="1353" y="-359"/>
                  <a:pt x="-89" y="1083"/>
                  <a:pt x="-89" y="2861"/>
                </a:cubicBezTo>
                <a:cubicBezTo>
                  <a:pt x="-89" y="4641"/>
                  <a:pt x="1353" y="6082"/>
                  <a:pt x="3132" y="6082"/>
                </a:cubicBezTo>
                <a:cubicBezTo>
                  <a:pt x="3132" y="6082"/>
                  <a:pt x="3132" y="-359"/>
                  <a:pt x="3132" y="-359"/>
                </a:cubicBezTo>
                <a:cubicBezTo>
                  <a:pt x="3132" y="-359"/>
                  <a:pt x="3132" y="-359"/>
                  <a:pt x="3132" y="-359"/>
                </a:cubicBezTo>
                <a:close/>
                <a:moveTo>
                  <a:pt x="752704" y="6082"/>
                </a:moveTo>
                <a:cubicBezTo>
                  <a:pt x="754482" y="6082"/>
                  <a:pt x="755925" y="4641"/>
                  <a:pt x="755925" y="2861"/>
                </a:cubicBezTo>
                <a:cubicBezTo>
                  <a:pt x="755925" y="1083"/>
                  <a:pt x="754482" y="-359"/>
                  <a:pt x="752704" y="-359"/>
                </a:cubicBezTo>
                <a:cubicBezTo>
                  <a:pt x="752704" y="-359"/>
                  <a:pt x="752704" y="6082"/>
                  <a:pt x="752704" y="6082"/>
                </a:cubicBezTo>
                <a:cubicBezTo>
                  <a:pt x="752704" y="6082"/>
                  <a:pt x="752704" y="6082"/>
                  <a:pt x="752704" y="6082"/>
                </a:cubicBezTo>
                <a:close/>
                <a:moveTo>
                  <a:pt x="3132" y="6082"/>
                </a:moveTo>
                <a:cubicBezTo>
                  <a:pt x="3132" y="6082"/>
                  <a:pt x="752704" y="6082"/>
                  <a:pt x="752704" y="6082"/>
                </a:cubicBezTo>
                <a:cubicBezTo>
                  <a:pt x="752704" y="6082"/>
                  <a:pt x="752704" y="-359"/>
                  <a:pt x="752704" y="-359"/>
                </a:cubicBezTo>
                <a:cubicBezTo>
                  <a:pt x="752704" y="-359"/>
                  <a:pt x="3132" y="-359"/>
                  <a:pt x="3132" y="-359"/>
                </a:cubicBezTo>
                <a:cubicBezTo>
                  <a:pt x="3132" y="-359"/>
                  <a:pt x="3132" y="6082"/>
                  <a:pt x="3132" y="6082"/>
                </a:cubicBezTo>
                <a:cubicBezTo>
                  <a:pt x="3132" y="6082"/>
                  <a:pt x="3132" y="6082"/>
                  <a:pt x="3132" y="6082"/>
                </a:cubicBezTo>
                <a:close/>
              </a:path>
            </a:pathLst>
          </a:custGeom>
          <a:solidFill>
            <a:schemeClr val="accent1"/>
          </a:solidFill>
          <a:ln w="160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5" name="任意多边形: 形状 14"/>
          <p:cNvSpPr/>
          <p:nvPr>
            <p:custDataLst>
              <p:tags r:id="rId13"/>
            </p:custDataLst>
          </p:nvPr>
        </p:nvSpPr>
        <p:spPr>
          <a:xfrm rot="18900000">
            <a:off x="11212195" y="5724525"/>
            <a:ext cx="193675" cy="186055"/>
          </a:xfrm>
          <a:custGeom>
            <a:gdLst>
              <a:gd name="connsiteX0" fmla="*/ 70759 w 193437"/>
              <a:gd name="connsiteY0" fmla="*/ -147 h 186208"/>
              <a:gd name="connsiteX1" fmla="*/ 67009 w 193437"/>
              <a:gd name="connsiteY1" fmla="*/ 991 h 186208"/>
              <a:gd name="connsiteX2" fmla="*/ 63308 w 193437"/>
              <a:gd name="connsiteY2" fmla="*/ 2280 h 186208"/>
              <a:gd name="connsiteX3" fmla="*/ 59663 w 193437"/>
              <a:gd name="connsiteY3" fmla="*/ 3716 h 186208"/>
              <a:gd name="connsiteX4" fmla="*/ 56079 w 193437"/>
              <a:gd name="connsiteY4" fmla="*/ 5301 h 186208"/>
              <a:gd name="connsiteX5" fmla="*/ 52562 w 193437"/>
              <a:gd name="connsiteY5" fmla="*/ 7029 h 186208"/>
              <a:gd name="connsiteX6" fmla="*/ 49118 w 193437"/>
              <a:gd name="connsiteY6" fmla="*/ 8897 h 186208"/>
              <a:gd name="connsiteX7" fmla="*/ 45752 w 193437"/>
              <a:gd name="connsiteY7" fmla="*/ 10903 h 186208"/>
              <a:gd name="connsiteX8" fmla="*/ 42470 w 193437"/>
              <a:gd name="connsiteY8" fmla="*/ 13045 h 186208"/>
              <a:gd name="connsiteX9" fmla="*/ 39278 w 193437"/>
              <a:gd name="connsiteY9" fmla="*/ 15317 h 186208"/>
              <a:gd name="connsiteX10" fmla="*/ 36181 w 193437"/>
              <a:gd name="connsiteY10" fmla="*/ 17716 h 186208"/>
              <a:gd name="connsiteX11" fmla="*/ 33183 w 193437"/>
              <a:gd name="connsiteY11" fmla="*/ 20240 h 186208"/>
              <a:gd name="connsiteX12" fmla="*/ 30290 w 193437"/>
              <a:gd name="connsiteY12" fmla="*/ 22884 h 186208"/>
              <a:gd name="connsiteX13" fmla="*/ 27506 w 193437"/>
              <a:gd name="connsiteY13" fmla="*/ 25641 h 186208"/>
              <a:gd name="connsiteX14" fmla="*/ 24836 w 193437"/>
              <a:gd name="connsiteY14" fmla="*/ 28509 h 186208"/>
              <a:gd name="connsiteX15" fmla="*/ 22285 w 193437"/>
              <a:gd name="connsiteY15" fmla="*/ 31483 h 186208"/>
              <a:gd name="connsiteX16" fmla="*/ 19856 w 193437"/>
              <a:gd name="connsiteY16" fmla="*/ 34559 h 186208"/>
              <a:gd name="connsiteX17" fmla="*/ 17554 w 193437"/>
              <a:gd name="connsiteY17" fmla="*/ 37730 h 186208"/>
              <a:gd name="connsiteX18" fmla="*/ 15382 w 193437"/>
              <a:gd name="connsiteY18" fmla="*/ 40991 h 186208"/>
              <a:gd name="connsiteX19" fmla="*/ 13344 w 193437"/>
              <a:gd name="connsiteY19" fmla="*/ 44337 h 186208"/>
              <a:gd name="connsiteX20" fmla="*/ 11443 w 193437"/>
              <a:gd name="connsiteY20" fmla="*/ 47764 h 186208"/>
              <a:gd name="connsiteX21" fmla="*/ 9683 w 193437"/>
              <a:gd name="connsiteY21" fmla="*/ 51265 h 186208"/>
              <a:gd name="connsiteX22" fmla="*/ 8066 w 193437"/>
              <a:gd name="connsiteY22" fmla="*/ 54833 h 186208"/>
              <a:gd name="connsiteX23" fmla="*/ 6594 w 193437"/>
              <a:gd name="connsiteY23" fmla="*/ 58466 h 186208"/>
              <a:gd name="connsiteX24" fmla="*/ 5272 w 193437"/>
              <a:gd name="connsiteY24" fmla="*/ 62154 h 186208"/>
              <a:gd name="connsiteX25" fmla="*/ 4099 w 193437"/>
              <a:gd name="connsiteY25" fmla="*/ 65893 h 186208"/>
              <a:gd name="connsiteX26" fmla="*/ 3079 w 193437"/>
              <a:gd name="connsiteY26" fmla="*/ 69676 h 186208"/>
              <a:gd name="connsiteX27" fmla="*/ 2213 w 193437"/>
              <a:gd name="connsiteY27" fmla="*/ 73497 h 186208"/>
              <a:gd name="connsiteX28" fmla="*/ 1503 w 193437"/>
              <a:gd name="connsiteY28" fmla="*/ 77351 h 186208"/>
              <a:gd name="connsiteX29" fmla="*/ 949 w 193437"/>
              <a:gd name="connsiteY29" fmla="*/ 81230 h 186208"/>
              <a:gd name="connsiteX30" fmla="*/ 552 w 193437"/>
              <a:gd name="connsiteY30" fmla="*/ 85129 h 186208"/>
              <a:gd name="connsiteX31" fmla="*/ 314 w 193437"/>
              <a:gd name="connsiteY31" fmla="*/ 89040 h 186208"/>
              <a:gd name="connsiteX32" fmla="*/ 235 w 193437"/>
              <a:gd name="connsiteY32" fmla="*/ 92958 h 186208"/>
              <a:gd name="connsiteX33" fmla="*/ 314 w 193437"/>
              <a:gd name="connsiteY33" fmla="*/ 96876 h 186208"/>
              <a:gd name="connsiteX34" fmla="*/ 552 w 193437"/>
              <a:gd name="connsiteY34" fmla="*/ 100786 h 186208"/>
              <a:gd name="connsiteX35" fmla="*/ 949 w 193437"/>
              <a:gd name="connsiteY35" fmla="*/ 104685 h 186208"/>
              <a:gd name="connsiteX36" fmla="*/ 1503 w 193437"/>
              <a:gd name="connsiteY36" fmla="*/ 108564 h 186208"/>
              <a:gd name="connsiteX37" fmla="*/ 2213 w 193437"/>
              <a:gd name="connsiteY37" fmla="*/ 112417 h 186208"/>
              <a:gd name="connsiteX38" fmla="*/ 3079 w 193437"/>
              <a:gd name="connsiteY38" fmla="*/ 116239 h 186208"/>
              <a:gd name="connsiteX39" fmla="*/ 4099 w 193437"/>
              <a:gd name="connsiteY39" fmla="*/ 120023 h 186208"/>
              <a:gd name="connsiteX40" fmla="*/ 5272 w 193437"/>
              <a:gd name="connsiteY40" fmla="*/ 123761 h 186208"/>
              <a:gd name="connsiteX41" fmla="*/ 6594 w 193437"/>
              <a:gd name="connsiteY41" fmla="*/ 127450 h 186208"/>
              <a:gd name="connsiteX42" fmla="*/ 8066 w 193437"/>
              <a:gd name="connsiteY42" fmla="*/ 131081 h 186208"/>
              <a:gd name="connsiteX43" fmla="*/ 9683 w 193437"/>
              <a:gd name="connsiteY43" fmla="*/ 134651 h 186208"/>
              <a:gd name="connsiteX44" fmla="*/ 11443 w 193437"/>
              <a:gd name="connsiteY44" fmla="*/ 138151 h 186208"/>
              <a:gd name="connsiteX45" fmla="*/ 13344 w 193437"/>
              <a:gd name="connsiteY45" fmla="*/ 141578 h 186208"/>
              <a:gd name="connsiteX46" fmla="*/ 15382 w 193437"/>
              <a:gd name="connsiteY46" fmla="*/ 144925 h 186208"/>
              <a:gd name="connsiteX47" fmla="*/ 17554 w 193437"/>
              <a:gd name="connsiteY47" fmla="*/ 148186 h 186208"/>
              <a:gd name="connsiteX48" fmla="*/ 19856 w 193437"/>
              <a:gd name="connsiteY48" fmla="*/ 151357 h 186208"/>
              <a:gd name="connsiteX49" fmla="*/ 22285 w 193437"/>
              <a:gd name="connsiteY49" fmla="*/ 154431 h 186208"/>
              <a:gd name="connsiteX50" fmla="*/ 24836 w 193437"/>
              <a:gd name="connsiteY50" fmla="*/ 157406 h 186208"/>
              <a:gd name="connsiteX51" fmla="*/ 27506 w 193437"/>
              <a:gd name="connsiteY51" fmla="*/ 160274 h 186208"/>
              <a:gd name="connsiteX52" fmla="*/ 30290 w 193437"/>
              <a:gd name="connsiteY52" fmla="*/ 163032 h 186208"/>
              <a:gd name="connsiteX53" fmla="*/ 33183 w 193437"/>
              <a:gd name="connsiteY53" fmla="*/ 165675 h 186208"/>
              <a:gd name="connsiteX54" fmla="*/ 36181 w 193437"/>
              <a:gd name="connsiteY54" fmla="*/ 168198 h 186208"/>
              <a:gd name="connsiteX55" fmla="*/ 39278 w 193437"/>
              <a:gd name="connsiteY55" fmla="*/ 170598 h 186208"/>
              <a:gd name="connsiteX56" fmla="*/ 42470 w 193437"/>
              <a:gd name="connsiteY56" fmla="*/ 172870 h 186208"/>
              <a:gd name="connsiteX57" fmla="*/ 45752 w 193437"/>
              <a:gd name="connsiteY57" fmla="*/ 175012 h 186208"/>
              <a:gd name="connsiteX58" fmla="*/ 49118 w 193437"/>
              <a:gd name="connsiteY58" fmla="*/ 177018 h 186208"/>
              <a:gd name="connsiteX59" fmla="*/ 52562 w 193437"/>
              <a:gd name="connsiteY59" fmla="*/ 178888 h 186208"/>
              <a:gd name="connsiteX60" fmla="*/ 56079 w 193437"/>
              <a:gd name="connsiteY60" fmla="*/ 180614 h 186208"/>
              <a:gd name="connsiteX61" fmla="*/ 59663 w 193437"/>
              <a:gd name="connsiteY61" fmla="*/ 182198 h 186208"/>
              <a:gd name="connsiteX62" fmla="*/ 63308 w 193437"/>
              <a:gd name="connsiteY62" fmla="*/ 183635 h 186208"/>
              <a:gd name="connsiteX63" fmla="*/ 67009 w 193437"/>
              <a:gd name="connsiteY63" fmla="*/ 184923 h 186208"/>
              <a:gd name="connsiteX64" fmla="*/ 70759 w 193437"/>
              <a:gd name="connsiteY64" fmla="*/ 186062 h 186208"/>
              <a:gd name="connsiteX65" fmla="*/ 70759 w 193437"/>
              <a:gd name="connsiteY65" fmla="*/ -147 h 186208"/>
              <a:gd name="connsiteX66" fmla="*/ 123148 w 193437"/>
              <a:gd name="connsiteY66" fmla="*/ 186062 h 186208"/>
              <a:gd name="connsiteX67" fmla="*/ 126898 w 193437"/>
              <a:gd name="connsiteY67" fmla="*/ 184925 h 186208"/>
              <a:gd name="connsiteX68" fmla="*/ 130599 w 193437"/>
              <a:gd name="connsiteY68" fmla="*/ 183636 h 186208"/>
              <a:gd name="connsiteX69" fmla="*/ 134244 w 193437"/>
              <a:gd name="connsiteY69" fmla="*/ 182198 h 186208"/>
              <a:gd name="connsiteX70" fmla="*/ 137828 w 193437"/>
              <a:gd name="connsiteY70" fmla="*/ 180615 h 186208"/>
              <a:gd name="connsiteX71" fmla="*/ 141345 w 193437"/>
              <a:gd name="connsiteY71" fmla="*/ 178888 h 186208"/>
              <a:gd name="connsiteX72" fmla="*/ 144790 w 193437"/>
              <a:gd name="connsiteY72" fmla="*/ 177018 h 186208"/>
              <a:gd name="connsiteX73" fmla="*/ 148155 w 193437"/>
              <a:gd name="connsiteY73" fmla="*/ 175012 h 186208"/>
              <a:gd name="connsiteX74" fmla="*/ 151437 w 193437"/>
              <a:gd name="connsiteY74" fmla="*/ 172871 h 186208"/>
              <a:gd name="connsiteX75" fmla="*/ 154629 w 193437"/>
              <a:gd name="connsiteY75" fmla="*/ 170599 h 186208"/>
              <a:gd name="connsiteX76" fmla="*/ 157727 w 193437"/>
              <a:gd name="connsiteY76" fmla="*/ 168198 h 186208"/>
              <a:gd name="connsiteX77" fmla="*/ 160725 w 193437"/>
              <a:gd name="connsiteY77" fmla="*/ 165675 h 186208"/>
              <a:gd name="connsiteX78" fmla="*/ 163617 w 193437"/>
              <a:gd name="connsiteY78" fmla="*/ 163032 h 186208"/>
              <a:gd name="connsiteX79" fmla="*/ 166402 w 193437"/>
              <a:gd name="connsiteY79" fmla="*/ 160275 h 186208"/>
              <a:gd name="connsiteX80" fmla="*/ 169072 w 193437"/>
              <a:gd name="connsiteY80" fmla="*/ 157407 h 186208"/>
              <a:gd name="connsiteX81" fmla="*/ 171622 w 193437"/>
              <a:gd name="connsiteY81" fmla="*/ 154433 h 186208"/>
              <a:gd name="connsiteX82" fmla="*/ 174051 w 193437"/>
              <a:gd name="connsiteY82" fmla="*/ 151357 h 186208"/>
              <a:gd name="connsiteX83" fmla="*/ 176354 w 193437"/>
              <a:gd name="connsiteY83" fmla="*/ 148186 h 186208"/>
              <a:gd name="connsiteX84" fmla="*/ 178526 w 193437"/>
              <a:gd name="connsiteY84" fmla="*/ 144925 h 186208"/>
              <a:gd name="connsiteX85" fmla="*/ 180563 w 193437"/>
              <a:gd name="connsiteY85" fmla="*/ 141579 h 186208"/>
              <a:gd name="connsiteX86" fmla="*/ 182465 w 193437"/>
              <a:gd name="connsiteY86" fmla="*/ 138152 h 186208"/>
              <a:gd name="connsiteX87" fmla="*/ 184225 w 193437"/>
              <a:gd name="connsiteY87" fmla="*/ 134651 h 186208"/>
              <a:gd name="connsiteX88" fmla="*/ 185842 w 193437"/>
              <a:gd name="connsiteY88" fmla="*/ 131081 h 186208"/>
              <a:gd name="connsiteX89" fmla="*/ 187314 w 193437"/>
              <a:gd name="connsiteY89" fmla="*/ 127450 h 186208"/>
              <a:gd name="connsiteX90" fmla="*/ 188636 w 193437"/>
              <a:gd name="connsiteY90" fmla="*/ 123762 h 186208"/>
              <a:gd name="connsiteX91" fmla="*/ 189810 w 193437"/>
              <a:gd name="connsiteY91" fmla="*/ 120023 h 186208"/>
              <a:gd name="connsiteX92" fmla="*/ 190829 w 193437"/>
              <a:gd name="connsiteY92" fmla="*/ 116239 h 186208"/>
              <a:gd name="connsiteX93" fmla="*/ 191695 w 193437"/>
              <a:gd name="connsiteY93" fmla="*/ 112417 h 186208"/>
              <a:gd name="connsiteX94" fmla="*/ 192405 w 193437"/>
              <a:gd name="connsiteY94" fmla="*/ 108564 h 186208"/>
              <a:gd name="connsiteX95" fmla="*/ 192959 w 193437"/>
              <a:gd name="connsiteY95" fmla="*/ 104685 h 186208"/>
              <a:gd name="connsiteX96" fmla="*/ 193356 w 193437"/>
              <a:gd name="connsiteY96" fmla="*/ 100786 h 186208"/>
              <a:gd name="connsiteX97" fmla="*/ 193594 w 193437"/>
              <a:gd name="connsiteY97" fmla="*/ 96876 h 186208"/>
              <a:gd name="connsiteX98" fmla="*/ 193673 w 193437"/>
              <a:gd name="connsiteY98" fmla="*/ 92958 h 186208"/>
              <a:gd name="connsiteX99" fmla="*/ 193594 w 193437"/>
              <a:gd name="connsiteY99" fmla="*/ 89040 h 186208"/>
              <a:gd name="connsiteX100" fmla="*/ 193356 w 193437"/>
              <a:gd name="connsiteY100" fmla="*/ 85129 h 186208"/>
              <a:gd name="connsiteX101" fmla="*/ 192959 w 193437"/>
              <a:gd name="connsiteY101" fmla="*/ 81230 h 186208"/>
              <a:gd name="connsiteX102" fmla="*/ 192405 w 193437"/>
              <a:gd name="connsiteY102" fmla="*/ 77351 h 186208"/>
              <a:gd name="connsiteX103" fmla="*/ 191695 w 193437"/>
              <a:gd name="connsiteY103" fmla="*/ 73497 h 186208"/>
              <a:gd name="connsiteX104" fmla="*/ 190829 w 193437"/>
              <a:gd name="connsiteY104" fmla="*/ 69676 h 186208"/>
              <a:gd name="connsiteX105" fmla="*/ 189810 w 193437"/>
              <a:gd name="connsiteY105" fmla="*/ 65893 h 186208"/>
              <a:gd name="connsiteX106" fmla="*/ 188636 w 193437"/>
              <a:gd name="connsiteY106" fmla="*/ 62154 h 186208"/>
              <a:gd name="connsiteX107" fmla="*/ 187314 w 193437"/>
              <a:gd name="connsiteY107" fmla="*/ 58465 h 186208"/>
              <a:gd name="connsiteX108" fmla="*/ 185842 w 193437"/>
              <a:gd name="connsiteY108" fmla="*/ 54833 h 186208"/>
              <a:gd name="connsiteX109" fmla="*/ 184225 w 193437"/>
              <a:gd name="connsiteY109" fmla="*/ 51265 h 186208"/>
              <a:gd name="connsiteX110" fmla="*/ 182465 w 193437"/>
              <a:gd name="connsiteY110" fmla="*/ 47764 h 186208"/>
              <a:gd name="connsiteX111" fmla="*/ 180563 w 193437"/>
              <a:gd name="connsiteY111" fmla="*/ 44337 h 186208"/>
              <a:gd name="connsiteX112" fmla="*/ 178526 w 193437"/>
              <a:gd name="connsiteY112" fmla="*/ 40991 h 186208"/>
              <a:gd name="connsiteX113" fmla="*/ 176354 w 193437"/>
              <a:gd name="connsiteY113" fmla="*/ 37728 h 186208"/>
              <a:gd name="connsiteX114" fmla="*/ 174051 w 193437"/>
              <a:gd name="connsiteY114" fmla="*/ 34557 h 186208"/>
              <a:gd name="connsiteX115" fmla="*/ 171622 w 193437"/>
              <a:gd name="connsiteY115" fmla="*/ 31483 h 186208"/>
              <a:gd name="connsiteX116" fmla="*/ 169072 w 193437"/>
              <a:gd name="connsiteY116" fmla="*/ 28509 h 186208"/>
              <a:gd name="connsiteX117" fmla="*/ 166402 w 193437"/>
              <a:gd name="connsiteY117" fmla="*/ 25641 h 186208"/>
              <a:gd name="connsiteX118" fmla="*/ 163617 w 193437"/>
              <a:gd name="connsiteY118" fmla="*/ 22882 h 186208"/>
              <a:gd name="connsiteX119" fmla="*/ 160725 w 193437"/>
              <a:gd name="connsiteY119" fmla="*/ 20240 h 186208"/>
              <a:gd name="connsiteX120" fmla="*/ 157727 w 193437"/>
              <a:gd name="connsiteY120" fmla="*/ 17716 h 186208"/>
              <a:gd name="connsiteX121" fmla="*/ 154629 w 193437"/>
              <a:gd name="connsiteY121" fmla="*/ 15317 h 186208"/>
              <a:gd name="connsiteX122" fmla="*/ 151437 w 193437"/>
              <a:gd name="connsiteY122" fmla="*/ 13045 h 186208"/>
              <a:gd name="connsiteX123" fmla="*/ 148155 w 193437"/>
              <a:gd name="connsiteY123" fmla="*/ 10903 h 186208"/>
              <a:gd name="connsiteX124" fmla="*/ 144789 w 193437"/>
              <a:gd name="connsiteY124" fmla="*/ 8897 h 186208"/>
              <a:gd name="connsiteX125" fmla="*/ 141345 w 193437"/>
              <a:gd name="connsiteY125" fmla="*/ 7027 h 186208"/>
              <a:gd name="connsiteX126" fmla="*/ 137828 w 193437"/>
              <a:gd name="connsiteY126" fmla="*/ 5301 h 186208"/>
              <a:gd name="connsiteX127" fmla="*/ 134244 w 193437"/>
              <a:gd name="connsiteY127" fmla="*/ 3716 h 186208"/>
              <a:gd name="connsiteX128" fmla="*/ 130599 w 193437"/>
              <a:gd name="connsiteY128" fmla="*/ 2280 h 186208"/>
              <a:gd name="connsiteX129" fmla="*/ 126898 w 193437"/>
              <a:gd name="connsiteY129" fmla="*/ 991 h 186208"/>
              <a:gd name="connsiteX130" fmla="*/ 123148 w 193437"/>
              <a:gd name="connsiteY130" fmla="*/ -147 h 186208"/>
              <a:gd name="connsiteX131" fmla="*/ 123148 w 193437"/>
              <a:gd name="connsiteY131" fmla="*/ 186062 h 18620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Lst>
            <a:rect l="l" t="t" r="r" b="b"/>
            <a:pathLst>
              <a:path w="193437" h="186208">
                <a:moveTo>
                  <a:pt x="70759" y="-147"/>
                </a:moveTo>
                <a:cubicBezTo>
                  <a:pt x="69501" y="207"/>
                  <a:pt x="68251" y="587"/>
                  <a:pt x="67009" y="991"/>
                </a:cubicBezTo>
                <a:cubicBezTo>
                  <a:pt x="65767" y="1396"/>
                  <a:pt x="64533" y="1826"/>
                  <a:pt x="63308" y="2280"/>
                </a:cubicBezTo>
                <a:cubicBezTo>
                  <a:pt x="62084" y="2734"/>
                  <a:pt x="60869" y="3214"/>
                  <a:pt x="59663" y="3716"/>
                </a:cubicBezTo>
                <a:cubicBezTo>
                  <a:pt x="58458" y="4220"/>
                  <a:pt x="57263" y="4748"/>
                  <a:pt x="56079" y="5301"/>
                </a:cubicBezTo>
                <a:cubicBezTo>
                  <a:pt x="54895" y="5853"/>
                  <a:pt x="53723" y="6428"/>
                  <a:pt x="52562" y="7029"/>
                </a:cubicBezTo>
                <a:cubicBezTo>
                  <a:pt x="51401" y="7628"/>
                  <a:pt x="50253" y="8251"/>
                  <a:pt x="49118" y="8897"/>
                </a:cubicBezTo>
                <a:cubicBezTo>
                  <a:pt x="47982" y="9542"/>
                  <a:pt x="46860" y="10212"/>
                  <a:pt x="45752" y="10903"/>
                </a:cubicBezTo>
                <a:cubicBezTo>
                  <a:pt x="44644" y="11595"/>
                  <a:pt x="43550" y="12309"/>
                  <a:pt x="42470" y="13045"/>
                </a:cubicBezTo>
                <a:cubicBezTo>
                  <a:pt x="41391" y="13781"/>
                  <a:pt x="40327" y="14538"/>
                  <a:pt x="39278" y="15317"/>
                </a:cubicBezTo>
                <a:cubicBezTo>
                  <a:pt x="38230" y="16096"/>
                  <a:pt x="37197" y="16897"/>
                  <a:pt x="36181" y="17716"/>
                </a:cubicBezTo>
                <a:cubicBezTo>
                  <a:pt x="35164" y="18538"/>
                  <a:pt x="34165" y="19380"/>
                  <a:pt x="33183" y="20240"/>
                </a:cubicBezTo>
                <a:cubicBezTo>
                  <a:pt x="32201" y="21101"/>
                  <a:pt x="31236" y="21982"/>
                  <a:pt x="30290" y="22884"/>
                </a:cubicBezTo>
                <a:cubicBezTo>
                  <a:pt x="29343" y="23784"/>
                  <a:pt x="28415" y="24704"/>
                  <a:pt x="27506" y="25641"/>
                </a:cubicBezTo>
                <a:cubicBezTo>
                  <a:pt x="26597" y="26580"/>
                  <a:pt x="25707" y="27535"/>
                  <a:pt x="24836" y="28509"/>
                </a:cubicBezTo>
                <a:cubicBezTo>
                  <a:pt x="23966" y="29483"/>
                  <a:pt x="23115" y="30475"/>
                  <a:pt x="22285" y="31483"/>
                </a:cubicBezTo>
                <a:cubicBezTo>
                  <a:pt x="21455" y="32491"/>
                  <a:pt x="20645" y="33517"/>
                  <a:pt x="19856" y="34559"/>
                </a:cubicBezTo>
                <a:cubicBezTo>
                  <a:pt x="19067" y="35599"/>
                  <a:pt x="18300" y="36657"/>
                  <a:pt x="17554" y="37730"/>
                </a:cubicBezTo>
                <a:cubicBezTo>
                  <a:pt x="16808" y="38802"/>
                  <a:pt x="16084" y="39889"/>
                  <a:pt x="15382" y="40991"/>
                </a:cubicBezTo>
                <a:cubicBezTo>
                  <a:pt x="14680" y="42092"/>
                  <a:pt x="14001" y="43208"/>
                  <a:pt x="13344" y="44337"/>
                </a:cubicBezTo>
                <a:cubicBezTo>
                  <a:pt x="12687" y="45467"/>
                  <a:pt x="12054" y="46609"/>
                  <a:pt x="11443" y="47764"/>
                </a:cubicBezTo>
                <a:cubicBezTo>
                  <a:pt x="10833" y="48918"/>
                  <a:pt x="10246" y="50086"/>
                  <a:pt x="9683" y="51265"/>
                </a:cubicBezTo>
                <a:cubicBezTo>
                  <a:pt x="9120" y="52443"/>
                  <a:pt x="8581" y="53633"/>
                  <a:pt x="8066" y="54833"/>
                </a:cubicBezTo>
                <a:cubicBezTo>
                  <a:pt x="7551" y="56035"/>
                  <a:pt x="7060" y="57245"/>
                  <a:pt x="6594" y="58466"/>
                </a:cubicBezTo>
                <a:cubicBezTo>
                  <a:pt x="6129" y="59687"/>
                  <a:pt x="5688" y="60915"/>
                  <a:pt x="5272" y="62154"/>
                </a:cubicBezTo>
                <a:cubicBezTo>
                  <a:pt x="4855" y="63392"/>
                  <a:pt x="4465" y="64639"/>
                  <a:pt x="4099" y="65893"/>
                </a:cubicBezTo>
                <a:cubicBezTo>
                  <a:pt x="3733" y="67147"/>
                  <a:pt x="3393" y="68408"/>
                  <a:pt x="3079" y="69676"/>
                </a:cubicBezTo>
                <a:cubicBezTo>
                  <a:pt x="2764" y="70945"/>
                  <a:pt x="2476" y="72218"/>
                  <a:pt x="2213" y="73497"/>
                </a:cubicBezTo>
                <a:cubicBezTo>
                  <a:pt x="1950" y="74777"/>
                  <a:pt x="1713" y="76062"/>
                  <a:pt x="1503" y="77351"/>
                </a:cubicBezTo>
                <a:cubicBezTo>
                  <a:pt x="1292" y="78641"/>
                  <a:pt x="1107" y="79934"/>
                  <a:pt x="949" y="81230"/>
                </a:cubicBezTo>
                <a:cubicBezTo>
                  <a:pt x="790" y="82528"/>
                  <a:pt x="658" y="83827"/>
                  <a:pt x="552" y="85129"/>
                </a:cubicBezTo>
                <a:cubicBezTo>
                  <a:pt x="447" y="86431"/>
                  <a:pt x="367" y="87734"/>
                  <a:pt x="314" y="89040"/>
                </a:cubicBezTo>
                <a:cubicBezTo>
                  <a:pt x="262" y="90346"/>
                  <a:pt x="235" y="91650"/>
                  <a:pt x="235" y="92958"/>
                </a:cubicBezTo>
                <a:cubicBezTo>
                  <a:pt x="235" y="94264"/>
                  <a:pt x="262" y="95570"/>
                  <a:pt x="314" y="96876"/>
                </a:cubicBezTo>
                <a:cubicBezTo>
                  <a:pt x="367" y="98180"/>
                  <a:pt x="447" y="99485"/>
                  <a:pt x="552" y="100786"/>
                </a:cubicBezTo>
                <a:cubicBezTo>
                  <a:pt x="658" y="102089"/>
                  <a:pt x="790" y="103388"/>
                  <a:pt x="949" y="104685"/>
                </a:cubicBezTo>
                <a:cubicBezTo>
                  <a:pt x="1107" y="105983"/>
                  <a:pt x="1292" y="107274"/>
                  <a:pt x="1503" y="108564"/>
                </a:cubicBezTo>
                <a:cubicBezTo>
                  <a:pt x="1713" y="109854"/>
                  <a:pt x="1950" y="111137"/>
                  <a:pt x="2213" y="112417"/>
                </a:cubicBezTo>
                <a:cubicBezTo>
                  <a:pt x="2476" y="113698"/>
                  <a:pt x="2764" y="114971"/>
                  <a:pt x="3079" y="116239"/>
                </a:cubicBezTo>
                <a:cubicBezTo>
                  <a:pt x="3393" y="117508"/>
                  <a:pt x="3733" y="118769"/>
                  <a:pt x="4099" y="120023"/>
                </a:cubicBezTo>
                <a:cubicBezTo>
                  <a:pt x="4465" y="121278"/>
                  <a:pt x="4855" y="122522"/>
                  <a:pt x="5272" y="123761"/>
                </a:cubicBezTo>
                <a:cubicBezTo>
                  <a:pt x="5688" y="124999"/>
                  <a:pt x="6129" y="126229"/>
                  <a:pt x="6594" y="127450"/>
                </a:cubicBezTo>
                <a:cubicBezTo>
                  <a:pt x="7060" y="128671"/>
                  <a:pt x="7551" y="129882"/>
                  <a:pt x="8066" y="131081"/>
                </a:cubicBezTo>
                <a:cubicBezTo>
                  <a:pt x="8581" y="132283"/>
                  <a:pt x="9120" y="133473"/>
                  <a:pt x="9683" y="134651"/>
                </a:cubicBezTo>
                <a:cubicBezTo>
                  <a:pt x="10246" y="135830"/>
                  <a:pt x="10833" y="136996"/>
                  <a:pt x="11443" y="138151"/>
                </a:cubicBezTo>
                <a:cubicBezTo>
                  <a:pt x="12054" y="139307"/>
                  <a:pt x="12687" y="140449"/>
                  <a:pt x="13344" y="141578"/>
                </a:cubicBezTo>
                <a:cubicBezTo>
                  <a:pt x="14001" y="142708"/>
                  <a:pt x="14680" y="143822"/>
                  <a:pt x="15382" y="144925"/>
                </a:cubicBezTo>
                <a:cubicBezTo>
                  <a:pt x="16084" y="146027"/>
                  <a:pt x="16808" y="147114"/>
                  <a:pt x="17554" y="148186"/>
                </a:cubicBezTo>
                <a:cubicBezTo>
                  <a:pt x="18300" y="149259"/>
                  <a:pt x="19067" y="150315"/>
                  <a:pt x="19856" y="151357"/>
                </a:cubicBezTo>
                <a:cubicBezTo>
                  <a:pt x="20645" y="152399"/>
                  <a:pt x="21455" y="153423"/>
                  <a:pt x="22285" y="154431"/>
                </a:cubicBezTo>
                <a:cubicBezTo>
                  <a:pt x="23115" y="155441"/>
                  <a:pt x="23966" y="156431"/>
                  <a:pt x="24836" y="157406"/>
                </a:cubicBezTo>
                <a:cubicBezTo>
                  <a:pt x="25707" y="158380"/>
                  <a:pt x="26597" y="159336"/>
                  <a:pt x="27506" y="160274"/>
                </a:cubicBezTo>
                <a:cubicBezTo>
                  <a:pt x="28415" y="161212"/>
                  <a:pt x="29343" y="162132"/>
                  <a:pt x="30290" y="163032"/>
                </a:cubicBezTo>
                <a:cubicBezTo>
                  <a:pt x="31236" y="163934"/>
                  <a:pt x="32201" y="164815"/>
                  <a:pt x="33183" y="165675"/>
                </a:cubicBezTo>
                <a:cubicBezTo>
                  <a:pt x="34165" y="166536"/>
                  <a:pt x="35164" y="167377"/>
                  <a:pt x="36181" y="168198"/>
                </a:cubicBezTo>
                <a:cubicBezTo>
                  <a:pt x="37197" y="169019"/>
                  <a:pt x="38230" y="169820"/>
                  <a:pt x="39278" y="170598"/>
                </a:cubicBezTo>
                <a:cubicBezTo>
                  <a:pt x="40327" y="171377"/>
                  <a:pt x="41391" y="172135"/>
                  <a:pt x="42470" y="172870"/>
                </a:cubicBezTo>
                <a:cubicBezTo>
                  <a:pt x="43550" y="173607"/>
                  <a:pt x="44644" y="174321"/>
                  <a:pt x="45752" y="175012"/>
                </a:cubicBezTo>
                <a:cubicBezTo>
                  <a:pt x="46860" y="175704"/>
                  <a:pt x="47982" y="176372"/>
                  <a:pt x="49118" y="177018"/>
                </a:cubicBezTo>
                <a:cubicBezTo>
                  <a:pt x="50253" y="177665"/>
                  <a:pt x="51401" y="178289"/>
                  <a:pt x="52562" y="178888"/>
                </a:cubicBezTo>
                <a:cubicBezTo>
                  <a:pt x="53723" y="179487"/>
                  <a:pt x="54895" y="180063"/>
                  <a:pt x="56079" y="180614"/>
                </a:cubicBezTo>
                <a:cubicBezTo>
                  <a:pt x="57263" y="181168"/>
                  <a:pt x="58458" y="181696"/>
                  <a:pt x="59663" y="182198"/>
                </a:cubicBezTo>
                <a:cubicBezTo>
                  <a:pt x="60869" y="182703"/>
                  <a:pt x="62084" y="183181"/>
                  <a:pt x="63308" y="183635"/>
                </a:cubicBezTo>
                <a:cubicBezTo>
                  <a:pt x="64533" y="184091"/>
                  <a:pt x="65767" y="184521"/>
                  <a:pt x="67009" y="184923"/>
                </a:cubicBezTo>
                <a:cubicBezTo>
                  <a:pt x="68251" y="185329"/>
                  <a:pt x="69501" y="185707"/>
                  <a:pt x="70759" y="186062"/>
                </a:cubicBezTo>
                <a:lnTo>
                  <a:pt x="70759" y="-147"/>
                </a:lnTo>
                <a:close/>
                <a:moveTo>
                  <a:pt x="123148" y="186062"/>
                </a:moveTo>
                <a:cubicBezTo>
                  <a:pt x="124406" y="185707"/>
                  <a:pt x="125656" y="185329"/>
                  <a:pt x="126898" y="184925"/>
                </a:cubicBezTo>
                <a:cubicBezTo>
                  <a:pt x="128140" y="184521"/>
                  <a:pt x="129374" y="184091"/>
                  <a:pt x="130599" y="183636"/>
                </a:cubicBezTo>
                <a:cubicBezTo>
                  <a:pt x="131823" y="183182"/>
                  <a:pt x="133039" y="182703"/>
                  <a:pt x="134244" y="182198"/>
                </a:cubicBezTo>
                <a:cubicBezTo>
                  <a:pt x="135450" y="181696"/>
                  <a:pt x="136644" y="181168"/>
                  <a:pt x="137828" y="180615"/>
                </a:cubicBezTo>
                <a:cubicBezTo>
                  <a:pt x="139012" y="180063"/>
                  <a:pt x="140185" y="179487"/>
                  <a:pt x="141345" y="178888"/>
                </a:cubicBezTo>
                <a:cubicBezTo>
                  <a:pt x="142506" y="178289"/>
                  <a:pt x="143654" y="177665"/>
                  <a:pt x="144790" y="177018"/>
                </a:cubicBezTo>
                <a:cubicBezTo>
                  <a:pt x="145925" y="176374"/>
                  <a:pt x="147047" y="175704"/>
                  <a:pt x="148155" y="175012"/>
                </a:cubicBezTo>
                <a:cubicBezTo>
                  <a:pt x="149264" y="174321"/>
                  <a:pt x="150358" y="173607"/>
                  <a:pt x="151437" y="172871"/>
                </a:cubicBezTo>
                <a:cubicBezTo>
                  <a:pt x="152517" y="172135"/>
                  <a:pt x="153581" y="171379"/>
                  <a:pt x="154629" y="170599"/>
                </a:cubicBezTo>
                <a:cubicBezTo>
                  <a:pt x="155678" y="169820"/>
                  <a:pt x="156711" y="169019"/>
                  <a:pt x="157727" y="168198"/>
                </a:cubicBezTo>
                <a:cubicBezTo>
                  <a:pt x="158743" y="167378"/>
                  <a:pt x="159743" y="166538"/>
                  <a:pt x="160725" y="165675"/>
                </a:cubicBezTo>
                <a:cubicBezTo>
                  <a:pt x="161707" y="164815"/>
                  <a:pt x="162672" y="163934"/>
                  <a:pt x="163617" y="163032"/>
                </a:cubicBezTo>
                <a:cubicBezTo>
                  <a:pt x="164564" y="162132"/>
                  <a:pt x="165492" y="161212"/>
                  <a:pt x="166402" y="160275"/>
                </a:cubicBezTo>
                <a:cubicBezTo>
                  <a:pt x="167311" y="159336"/>
                  <a:pt x="168200" y="158381"/>
                  <a:pt x="169072" y="157407"/>
                </a:cubicBezTo>
                <a:cubicBezTo>
                  <a:pt x="169943" y="156433"/>
                  <a:pt x="170793" y="155441"/>
                  <a:pt x="171622" y="154433"/>
                </a:cubicBezTo>
                <a:cubicBezTo>
                  <a:pt x="172453" y="153423"/>
                  <a:pt x="173263" y="152399"/>
                  <a:pt x="174051" y="151357"/>
                </a:cubicBezTo>
                <a:cubicBezTo>
                  <a:pt x="174840" y="150317"/>
                  <a:pt x="175608" y="149259"/>
                  <a:pt x="176354" y="148186"/>
                </a:cubicBezTo>
                <a:cubicBezTo>
                  <a:pt x="177099" y="147114"/>
                  <a:pt x="177824" y="146027"/>
                  <a:pt x="178526" y="144925"/>
                </a:cubicBezTo>
                <a:cubicBezTo>
                  <a:pt x="179228" y="143824"/>
                  <a:pt x="179908" y="142708"/>
                  <a:pt x="180563" y="141579"/>
                </a:cubicBezTo>
                <a:cubicBezTo>
                  <a:pt x="181220" y="140449"/>
                  <a:pt x="181854" y="139307"/>
                  <a:pt x="182465" y="138152"/>
                </a:cubicBezTo>
                <a:cubicBezTo>
                  <a:pt x="183075" y="136996"/>
                  <a:pt x="183661" y="135830"/>
                  <a:pt x="184225" y="134651"/>
                </a:cubicBezTo>
                <a:cubicBezTo>
                  <a:pt x="184788" y="133473"/>
                  <a:pt x="185328" y="132283"/>
                  <a:pt x="185842" y="131081"/>
                </a:cubicBezTo>
                <a:cubicBezTo>
                  <a:pt x="186357" y="129882"/>
                  <a:pt x="186848" y="128671"/>
                  <a:pt x="187314" y="127450"/>
                </a:cubicBezTo>
                <a:cubicBezTo>
                  <a:pt x="187779" y="126229"/>
                  <a:pt x="188220" y="125001"/>
                  <a:pt x="188636" y="123762"/>
                </a:cubicBezTo>
                <a:cubicBezTo>
                  <a:pt x="189053" y="122524"/>
                  <a:pt x="189444" y="121278"/>
                  <a:pt x="189810" y="120023"/>
                </a:cubicBezTo>
                <a:cubicBezTo>
                  <a:pt x="190175" y="118769"/>
                  <a:pt x="190515" y="117508"/>
                  <a:pt x="190829" y="116239"/>
                </a:cubicBezTo>
                <a:cubicBezTo>
                  <a:pt x="191143" y="114971"/>
                  <a:pt x="191433" y="113698"/>
                  <a:pt x="191695" y="112417"/>
                </a:cubicBezTo>
                <a:cubicBezTo>
                  <a:pt x="191958" y="111137"/>
                  <a:pt x="192194" y="109854"/>
                  <a:pt x="192405" y="108564"/>
                </a:cubicBezTo>
                <a:cubicBezTo>
                  <a:pt x="192616" y="107276"/>
                  <a:pt x="192800" y="105983"/>
                  <a:pt x="192959" y="104685"/>
                </a:cubicBezTo>
                <a:cubicBezTo>
                  <a:pt x="193119" y="103388"/>
                  <a:pt x="193251" y="102089"/>
                  <a:pt x="193356" y="100786"/>
                </a:cubicBezTo>
                <a:cubicBezTo>
                  <a:pt x="193462" y="99485"/>
                  <a:pt x="193541" y="98180"/>
                  <a:pt x="193594" y="96876"/>
                </a:cubicBezTo>
                <a:cubicBezTo>
                  <a:pt x="193647" y="95570"/>
                  <a:pt x="193673" y="94264"/>
                  <a:pt x="193673" y="92958"/>
                </a:cubicBezTo>
                <a:cubicBezTo>
                  <a:pt x="193673" y="91650"/>
                  <a:pt x="193647" y="90346"/>
                  <a:pt x="193594" y="89040"/>
                </a:cubicBezTo>
                <a:cubicBezTo>
                  <a:pt x="193541" y="87734"/>
                  <a:pt x="193462" y="86431"/>
                  <a:pt x="193356" y="85129"/>
                </a:cubicBezTo>
                <a:cubicBezTo>
                  <a:pt x="193251" y="83826"/>
                  <a:pt x="193119" y="82528"/>
                  <a:pt x="192959" y="81230"/>
                </a:cubicBezTo>
                <a:cubicBezTo>
                  <a:pt x="192800" y="79934"/>
                  <a:pt x="192616" y="78641"/>
                  <a:pt x="192405" y="77351"/>
                </a:cubicBezTo>
                <a:cubicBezTo>
                  <a:pt x="192194" y="76062"/>
                  <a:pt x="191958" y="74777"/>
                  <a:pt x="191695" y="73497"/>
                </a:cubicBezTo>
                <a:cubicBezTo>
                  <a:pt x="191433" y="72218"/>
                  <a:pt x="191143" y="70945"/>
                  <a:pt x="190829" y="69676"/>
                </a:cubicBezTo>
                <a:cubicBezTo>
                  <a:pt x="190515" y="68408"/>
                  <a:pt x="190175" y="67147"/>
                  <a:pt x="189810" y="65893"/>
                </a:cubicBezTo>
                <a:cubicBezTo>
                  <a:pt x="189444" y="64639"/>
                  <a:pt x="189053" y="63392"/>
                  <a:pt x="188636" y="62154"/>
                </a:cubicBezTo>
                <a:cubicBezTo>
                  <a:pt x="188220" y="60915"/>
                  <a:pt x="187779" y="59685"/>
                  <a:pt x="187314" y="58465"/>
                </a:cubicBezTo>
                <a:cubicBezTo>
                  <a:pt x="186848" y="57245"/>
                  <a:pt x="186357" y="56035"/>
                  <a:pt x="185842" y="54833"/>
                </a:cubicBezTo>
                <a:cubicBezTo>
                  <a:pt x="185328" y="53633"/>
                  <a:pt x="184788" y="52443"/>
                  <a:pt x="184225" y="51265"/>
                </a:cubicBezTo>
                <a:cubicBezTo>
                  <a:pt x="183661" y="50086"/>
                  <a:pt x="183075" y="48918"/>
                  <a:pt x="182465" y="47764"/>
                </a:cubicBezTo>
                <a:cubicBezTo>
                  <a:pt x="181854" y="46609"/>
                  <a:pt x="181220" y="45466"/>
                  <a:pt x="180563" y="44337"/>
                </a:cubicBezTo>
                <a:cubicBezTo>
                  <a:pt x="179908" y="43208"/>
                  <a:pt x="179228" y="42092"/>
                  <a:pt x="178526" y="40991"/>
                </a:cubicBezTo>
                <a:cubicBezTo>
                  <a:pt x="177824" y="39888"/>
                  <a:pt x="177099" y="38801"/>
                  <a:pt x="176354" y="37728"/>
                </a:cubicBezTo>
                <a:cubicBezTo>
                  <a:pt x="175608" y="36656"/>
                  <a:pt x="174840" y="35599"/>
                  <a:pt x="174051" y="34557"/>
                </a:cubicBezTo>
                <a:cubicBezTo>
                  <a:pt x="173263" y="33517"/>
                  <a:pt x="172453" y="32491"/>
                  <a:pt x="171622" y="31483"/>
                </a:cubicBezTo>
                <a:cubicBezTo>
                  <a:pt x="170793" y="30474"/>
                  <a:pt x="169943" y="29483"/>
                  <a:pt x="169072" y="28509"/>
                </a:cubicBezTo>
                <a:cubicBezTo>
                  <a:pt x="168200" y="27535"/>
                  <a:pt x="167311" y="26578"/>
                  <a:pt x="166402" y="25641"/>
                </a:cubicBezTo>
                <a:cubicBezTo>
                  <a:pt x="165492" y="24702"/>
                  <a:pt x="164564" y="23783"/>
                  <a:pt x="163617" y="22882"/>
                </a:cubicBezTo>
                <a:cubicBezTo>
                  <a:pt x="162672" y="21982"/>
                  <a:pt x="161707" y="21101"/>
                  <a:pt x="160725" y="20240"/>
                </a:cubicBezTo>
                <a:cubicBezTo>
                  <a:pt x="159743" y="19378"/>
                  <a:pt x="158743" y="18538"/>
                  <a:pt x="157727" y="17716"/>
                </a:cubicBezTo>
                <a:cubicBezTo>
                  <a:pt x="156711" y="16895"/>
                  <a:pt x="155678" y="16096"/>
                  <a:pt x="154629" y="15317"/>
                </a:cubicBezTo>
                <a:cubicBezTo>
                  <a:pt x="153581" y="14538"/>
                  <a:pt x="152517" y="13781"/>
                  <a:pt x="151437" y="13045"/>
                </a:cubicBezTo>
                <a:cubicBezTo>
                  <a:pt x="150358" y="12309"/>
                  <a:pt x="149264" y="11594"/>
                  <a:pt x="148155" y="10903"/>
                </a:cubicBezTo>
                <a:cubicBezTo>
                  <a:pt x="147047" y="10211"/>
                  <a:pt x="145925" y="9542"/>
                  <a:pt x="144789" y="8897"/>
                </a:cubicBezTo>
                <a:cubicBezTo>
                  <a:pt x="143654" y="8251"/>
                  <a:pt x="142506" y="7628"/>
                  <a:pt x="141345" y="7027"/>
                </a:cubicBezTo>
                <a:cubicBezTo>
                  <a:pt x="140185" y="6428"/>
                  <a:pt x="139012" y="5851"/>
                  <a:pt x="137828" y="5301"/>
                </a:cubicBezTo>
                <a:cubicBezTo>
                  <a:pt x="136644" y="4748"/>
                  <a:pt x="135450" y="4220"/>
                  <a:pt x="134244" y="3716"/>
                </a:cubicBezTo>
                <a:cubicBezTo>
                  <a:pt x="133039" y="3212"/>
                  <a:pt x="131823" y="2734"/>
                  <a:pt x="130599" y="2280"/>
                </a:cubicBezTo>
                <a:cubicBezTo>
                  <a:pt x="129374" y="1824"/>
                  <a:pt x="128140" y="1396"/>
                  <a:pt x="126898" y="991"/>
                </a:cubicBezTo>
                <a:cubicBezTo>
                  <a:pt x="125656" y="586"/>
                  <a:pt x="124406" y="207"/>
                  <a:pt x="123148" y="-147"/>
                </a:cubicBezTo>
                <a:lnTo>
                  <a:pt x="123148" y="186062"/>
                </a:lnTo>
                <a:close/>
              </a:path>
            </a:pathLst>
          </a:custGeom>
          <a:solidFill>
            <a:schemeClr val="accent1"/>
          </a:solidFill>
          <a:ln w="160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4" name="日期占位符 3"/>
          <p:cNvSpPr>
            <a:spLocks noGrp="1"/>
          </p:cNvSpPr>
          <p:nvPr>
            <p:ph type="dt" sz="half" idx="10"/>
            <p:custDataLst>
              <p:tags r:id="rId1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15"/>
            </p:custDataLst>
          </p:nvPr>
        </p:nvSpPr>
        <p:spPr>
          <a:xfrm>
            <a:off x="4116000" y="6314400"/>
            <a:ext cx="3960000" cy="316800"/>
          </a:xfrm>
        </p:spPr>
        <p:txBody>
          <a:bodyPr/>
          <a:lstStyle/>
          <a:p>
            <a:endParaRPr lang="zh-CN" altLang="en-US"/>
          </a:p>
        </p:txBody>
      </p:sp>
      <p:sp>
        <p:nvSpPr>
          <p:cNvPr id="6" name="灯片编号占位符 5"/>
          <p:cNvSpPr>
            <a:spLocks noGrp="1"/>
          </p:cNvSpPr>
          <p:nvPr>
            <p:ph type="sldNum" sz="quarter" idx="12"/>
            <p:custDataLst>
              <p:tags r:id="rId1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1" name=""/>
        <p:cNvGrpSpPr/>
        <p:nvPr/>
      </p:nvGrpSpPr>
      <p:grpSpPr>
        <a:xfrm>
          <a:off x="0" y="0"/>
          <a:ext cx="0" cy="0"/>
        </a:xfrm>
      </p:grpSpPr>
      <p:pic>
        <p:nvPicPr>
          <p:cNvPr id="10" name="图片 9" descr="幻灯片4"/>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9" name="正文"/>
          <p:cNvSpPr txBox="1">
            <a:spLocks noGrp="1"/>
          </p:cNvSpPr>
          <p:nvPr>
            <p:ph idx="3"/>
            <p:custDataLst>
              <p:tags r:id="rId3"/>
            </p:custDataLst>
          </p:nvPr>
        </p:nvSpPr>
        <p:spPr>
          <a:xfrm>
            <a:off x="608400" y="1490400"/>
            <a:ext cx="10969200" cy="47592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uFillTx/>
                <a:latin typeface="+mn-ea"/>
                <a:ea typeface="+mn-ea"/>
                <a:cs typeface="微软雅黑" panose="020b050302020402020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a:p>
            <a:pPr lvl="0"/>
            <a:endParaRPr>
              <a:sym typeface="+mn-ea"/>
            </a:endParaRPr>
          </a:p>
        </p:txBody>
      </p:sp>
      <p:sp>
        <p:nvSpPr>
          <p:cNvPr id="8" name="标题"/>
          <p:cNvSpPr txBox="1">
            <a:spLocks noGrp="1"/>
          </p:cNvSpPr>
          <p:nvPr>
            <p:ph type="title" idx="2"/>
            <p:custDataLst>
              <p:tags r:id="rId4"/>
            </p:custDataLst>
          </p:nvPr>
        </p:nvSpPr>
        <p:spPr>
          <a:xfrm>
            <a:off x="608400" y="608400"/>
            <a:ext cx="10969200" cy="705600"/>
          </a:xfrm>
          <a:prstGeom prst="rect">
            <a:avLst/>
          </a:prstGeom>
          <a:noFill/>
          <a:ln>
            <a:noFill/>
            <a:prstDash val="sysDash"/>
          </a:ln>
        </p:spPr>
        <p:txBody>
          <a:bodyPr vert="horz" wrap="square" rtlCol="0" anchor="ctr"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solidFill>
                <a:uFillTx/>
                <a:latin typeface="+mj-ea"/>
                <a:ea typeface="+mj-ea"/>
                <a:cs typeface="微软雅黑" panose="020b0503020204020204" charset="-122"/>
                <a:sym typeface="+mn-ea"/>
              </a:defRPr>
            </a:lvl1pPr>
          </a:lstStyle>
          <a:p>
            <a:pPr lvl="0"/>
            <a:r>
              <a:rPr>
                <a:sym typeface="+mn-ea"/>
              </a:rPr>
              <a:t>单击此处编辑母版标题样式</a:t>
            </a:r>
            <a:endParaRPr>
              <a:sym typeface="+mn-ea"/>
            </a:endParaRPr>
          </a:p>
        </p:txBody>
      </p:sp>
      <p:sp>
        <p:nvSpPr>
          <p:cNvPr id="7" name="矩形 6"/>
          <p:cNvSpPr/>
          <p:nvPr>
            <p:custDataLst>
              <p:tags r:id="rId5"/>
            </p:custDataLst>
          </p:nvPr>
        </p:nvSpPr>
        <p:spPr>
          <a:xfrm>
            <a:off x="430998" y="745200"/>
            <a:ext cx="108000" cy="43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cs typeface="微软雅黑" panose="020b0503020204020204" charset="-122"/>
            </a:endParaRPr>
          </a:p>
        </p:txBody>
      </p:sp>
      <p:sp>
        <p:nvSpPr>
          <p:cNvPr id="4" name="日期占位符 3"/>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6" name="灯片编号占位符 5"/>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1" name=""/>
        <p:cNvGrpSpPr/>
        <p:nvPr/>
      </p:nvGrpSpPr>
      <p:grpSpPr>
        <a:xfrm>
          <a:off x="0" y="0"/>
          <a:ext cx="0" cy="0"/>
        </a:xfrm>
      </p:grpSpPr>
      <p:pic>
        <p:nvPicPr>
          <p:cNvPr id="8" name="图片 7" descr="幻灯片2"/>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7" name="副标题"/>
          <p:cNvSpPr txBox="1">
            <a:spLocks noGrp="1"/>
          </p:cNvSpPr>
          <p:nvPr>
            <p:ph type="body" idx="3" hasCustomPrompt="1"/>
            <p:custDataLst>
              <p:tags r:id="rId3"/>
            </p:custDataLst>
          </p:nvPr>
        </p:nvSpPr>
        <p:spPr>
          <a:xfrm>
            <a:off x="3489971" y="627052"/>
            <a:ext cx="2719998" cy="450000"/>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en-US" altLang="zh-CN" sz="2000" b="0" i="0" u="none" strike="noStrike" kern="1200" cap="none" spc="300" normalizeH="0" baseline="0" noProof="1">
                <a:solidFill>
                  <a:schemeClr val="tx1"/>
                </a:solidFill>
                <a:latin typeface="+mn-ea"/>
                <a:ea typeface="+mn-ea"/>
                <a:cs typeface="微软雅黑" panose="020b0503020204020204" charset="-122"/>
              </a:defRPr>
            </a:lvl1pPr>
          </a:lstStyle>
          <a:p>
            <a:pPr lvl="0" algn="l"/>
            <a:r>
              <a:rPr err="1">
                <a:sym typeface="+mn-ea"/>
              </a:rPr>
              <a:t>单击此处编辑副标题</a:t>
            </a:r>
            <a:endParaRPr>
              <a:sym typeface="+mn-ea"/>
            </a:endParaRPr>
          </a:p>
        </p:txBody>
      </p:sp>
      <p:sp>
        <p:nvSpPr>
          <p:cNvPr id="6" name="标题"/>
          <p:cNvSpPr txBox="1">
            <a:spLocks noGrp="1"/>
          </p:cNvSpPr>
          <p:nvPr>
            <p:ph type="title" idx="2" hasCustomPrompt="1"/>
            <p:custDataLst>
              <p:tags r:id="rId4"/>
            </p:custDataLst>
          </p:nvPr>
        </p:nvSpPr>
        <p:spPr>
          <a:xfrm>
            <a:off x="174924" y="528887"/>
            <a:ext cx="3108961" cy="646331"/>
          </a:xfrm>
          <a:prstGeom prst="rect">
            <a:avLst/>
          </a:prstGeom>
          <a:noFill/>
        </p:spPr>
        <p:txBody>
          <a:bodyPr wrap="square" lIns="0" tIns="0" rIns="0" bIns="0" rtlCol="0" anchor="ctr">
            <a:normAutofit/>
          </a:bodyPr>
          <a:lstStyle>
            <a:lvl1pPr marL="0" marR="0" algn="r" defTabSz="914400" rtl="0" eaLnBrk="1" fontAlgn="auto" latinLnBrk="0" hangingPunct="1">
              <a:lnSpc>
                <a:spcPct val="100000"/>
              </a:lnSpc>
              <a:buClrTx/>
              <a:buSzTx/>
              <a:buFontTx/>
              <a:buNone/>
              <a:defRPr kumimoji="0" lang="en-US" altLang="zh-CN" sz="3600" b="1" i="0" u="none" strike="noStrike" kern="1200" cap="none" spc="300" normalizeH="0" baseline="0" noProof="1">
                <a:solidFill>
                  <a:schemeClr val="accent1"/>
                </a:solidFill>
                <a:latin typeface="+mj-lt"/>
                <a:ea typeface="微软雅黑"/>
                <a:cs typeface="微软雅黑" panose="020b0503020204020204" charset="-122"/>
              </a:defRPr>
            </a:lvl1pPr>
          </a:lstStyle>
          <a:p>
            <a:pPr lvl="0" algn="r"/>
            <a:r>
              <a:rPr>
                <a:sym typeface="+mn-ea"/>
              </a:rPr>
              <a:t>单击编辑标题</a:t>
            </a:r>
            <a:endParaRPr>
              <a:sym typeface="+mn-ea"/>
            </a:endParaRPr>
          </a:p>
        </p:txBody>
      </p:sp>
      <p:cxnSp>
        <p:nvCxnSpPr>
          <p:cNvPr id="18" name="直接连接符 17"/>
          <p:cNvCxnSpPr/>
          <p:nvPr>
            <p:custDataLst>
              <p:tags r:id="rId5"/>
            </p:custDataLst>
          </p:nvPr>
        </p:nvCxnSpPr>
        <p:spPr>
          <a:xfrm>
            <a:off x="993913" y="1447137"/>
            <a:ext cx="1041223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日期占位符 2"/>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5" name="灯片编号占位符 4"/>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1" name=""/>
        <p:cNvGrpSpPr/>
        <p:nvPr/>
      </p:nvGrpSpPr>
      <p:grpSpPr>
        <a:xfrm>
          <a:off x="0" y="0"/>
          <a:ext cx="0" cy="0"/>
        </a:xfrm>
      </p:grpSpPr>
      <p:pic>
        <p:nvPicPr>
          <p:cNvPr id="9" name="图片 8" descr="幻灯片3"/>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8" name="节编号"/>
          <p:cNvSpPr txBox="1">
            <a:spLocks noGrp="1"/>
          </p:cNvSpPr>
          <p:nvPr>
            <p:ph type="body" idx="2" hasCustomPrompt="1"/>
            <p:custDataLst>
              <p:tags r:id="rId3"/>
            </p:custDataLst>
          </p:nvPr>
        </p:nvSpPr>
        <p:spPr>
          <a:xfrm>
            <a:off x="2292263" y="1277655"/>
            <a:ext cx="2088905" cy="3945697"/>
          </a:xfrm>
          <a:prstGeom prst="rect">
            <a:avLst/>
          </a:prstGeom>
          <a:noFill/>
        </p:spPr>
        <p:txBody>
          <a:bodyPr wrap="square" lIns="0" tIns="0" rIns="0" bIns="0" rtlCol="0" anchor="ctr" anchorCtr="0">
            <a:normAutofit/>
          </a:bodyPr>
          <a:lstStyle>
            <a:lvl1pPr marL="0" marR="0" algn="r" defTabSz="914400" rtl="0" eaLnBrk="1" fontAlgn="auto" latinLnBrk="0" hangingPunct="1">
              <a:lnSpc>
                <a:spcPct val="100000"/>
              </a:lnSpc>
              <a:buClrTx/>
              <a:buSzTx/>
              <a:buFontTx/>
              <a:buNone/>
              <a:defRPr kumimoji="0" lang="en-US" altLang="zh-CN" sz="3600" b="1" i="0" u="none" strike="noStrike" kern="1200" cap="none" spc="300" normalizeH="0" baseline="0" noProof="1">
                <a:solidFill>
                  <a:schemeClr val="accent1"/>
                </a:solidFill>
                <a:latin typeface="+mj-ea"/>
                <a:ea typeface="+mj-ea"/>
                <a:cs typeface="微软雅黑" panose="020b0503020204020204" charset="-122"/>
              </a:defRPr>
            </a:lvl1pPr>
          </a:lstStyle>
          <a:p>
            <a:pPr lvl="0" algn="r"/>
            <a:r>
              <a:rPr err="1">
                <a:sym typeface="+mn-ea"/>
              </a:rPr>
              <a:t>节编号</a:t>
            </a:r>
            <a:endParaRPr>
              <a:sym typeface="+mn-ea"/>
            </a:endParaRPr>
          </a:p>
        </p:txBody>
      </p:sp>
      <p:sp>
        <p:nvSpPr>
          <p:cNvPr id="7" name="标题"/>
          <p:cNvSpPr txBox="1">
            <a:spLocks noGrp="1"/>
          </p:cNvSpPr>
          <p:nvPr>
            <p:ph type="title" idx="1" hasCustomPrompt="1"/>
            <p:custDataLst>
              <p:tags r:id="rId4"/>
            </p:custDataLst>
          </p:nvPr>
        </p:nvSpPr>
        <p:spPr>
          <a:xfrm>
            <a:off x="4924425" y="1277655"/>
            <a:ext cx="5019675" cy="3945697"/>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zh-CN" altLang="en-US" sz="3600" b="1" i="0" u="none" strike="noStrike" kern="1200" cap="none" spc="300" normalizeH="0" baseline="0" noProof="1">
                <a:solidFill>
                  <a:schemeClr val="tx1"/>
                </a:solidFill>
                <a:latin typeface="+mj-ea"/>
                <a:ea typeface="+mj-ea"/>
                <a:cs typeface="微软雅黑" panose="020b0503020204020204" charset="-122"/>
              </a:defRPr>
            </a:lvl1pPr>
          </a:lstStyle>
          <a:p>
            <a:pPr lvl="0"/>
            <a:r>
              <a:rPr>
                <a:sym typeface="+mn-ea"/>
              </a:rPr>
              <a:t>单击此处编辑标题</a:t>
            </a:r>
            <a:endParaRPr>
              <a:sym typeface="+mn-ea"/>
            </a:endParaRPr>
          </a:p>
        </p:txBody>
      </p:sp>
      <p:sp>
        <p:nvSpPr>
          <p:cNvPr id="4" name="日期占位符 3"/>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6" name="灯片编号占位符 5"/>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1" name=""/>
        <p:cNvGrpSpPr/>
        <p:nvPr/>
      </p:nvGrpSpPr>
      <p:grpSpPr>
        <a:xfrm>
          <a:off x="0" y="0"/>
          <a:ext cx="0" cy="0"/>
        </a:xfrm>
      </p:grpSpPr>
      <p:pic>
        <p:nvPicPr>
          <p:cNvPr id="12" name="图片 11" descr="卡通人物&#10;&#10;低可信度描述已自动生成"/>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1" name="正文"/>
          <p:cNvSpPr txBox="1">
            <a:spLocks noGrp="1"/>
          </p:cNvSpPr>
          <p:nvPr>
            <p:ph idx="4"/>
            <p:custDataLst>
              <p:tags r:id="rId3"/>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uFillTx/>
                <a:latin typeface="+mn-ea"/>
                <a:ea typeface="+mn-ea"/>
                <a:cs typeface="微软雅黑" panose="020b050302020402020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uFillTx/>
                <a:latin typeface="微软雅黑"/>
                <a:ea typeface="微软雅黑"/>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uFillTx/>
                <a:latin typeface="微软雅黑"/>
                <a:ea typeface="微软雅黑"/>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uFillTx/>
                <a:latin typeface="微软雅黑"/>
                <a:ea typeface="微软雅黑"/>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uFillTx/>
                <a:latin typeface="微软雅黑"/>
                <a:ea typeface="微软雅黑"/>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 name="正文"/>
          <p:cNvSpPr txBox="1">
            <a:spLocks noGrp="1"/>
          </p:cNvSpPr>
          <p:nvPr>
            <p:ph idx="3"/>
            <p:custDataLst>
              <p:tags r:id="rId4"/>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uFillTx/>
                <a:latin typeface="+mn-ea"/>
                <a:ea typeface="+mn-ea"/>
                <a:cs typeface="微软雅黑" panose="020b050302020402020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uFillTx/>
                <a:latin typeface="微软雅黑"/>
                <a:ea typeface="微软雅黑"/>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uFillTx/>
                <a:latin typeface="微软雅黑"/>
                <a:ea typeface="微软雅黑"/>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uFillTx/>
                <a:latin typeface="微软雅黑"/>
                <a:ea typeface="微软雅黑"/>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uFillTx/>
                <a:latin typeface="微软雅黑"/>
                <a:ea typeface="微软雅黑"/>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9" name="标题"/>
          <p:cNvSpPr txBox="1">
            <a:spLocks noGrp="1"/>
          </p:cNvSpPr>
          <p:nvPr>
            <p:ph type="title" idx="2"/>
            <p:custDataLst>
              <p:tags r:id="rId5"/>
            </p:custDataLst>
          </p:nvPr>
        </p:nvSpPr>
        <p:spPr>
          <a:xfrm>
            <a:off x="608400" y="608400"/>
            <a:ext cx="10969200" cy="705600"/>
          </a:xfrm>
          <a:prstGeom prst="rect">
            <a:avLst/>
          </a:prstGeom>
          <a:noFill/>
          <a:ln>
            <a:noFill/>
            <a:prstDash val="sysDash"/>
          </a:ln>
        </p:spPr>
        <p:txBody>
          <a:bodyPr wrap="square" rtlCol="0" anchor="ctr"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solidFill>
                <a:latin typeface="+mj-ea"/>
                <a:ea typeface="+mj-ea"/>
                <a:cs typeface="微软雅黑" panose="020b0503020204020204" charset="-122"/>
              </a:defRPr>
            </a:lvl1pPr>
          </a:lstStyle>
          <a:p>
            <a:pPr lvl="0"/>
            <a:r>
              <a:rPr>
                <a:sym typeface="+mn-ea"/>
              </a:rPr>
              <a:t>单击此处编辑母版标题样式</a:t>
            </a:r>
            <a:endParaRPr>
              <a:sym typeface="+mn-ea"/>
            </a:endParaRPr>
          </a:p>
        </p:txBody>
      </p:sp>
      <p:sp>
        <p:nvSpPr>
          <p:cNvPr id="8" name="矩形 7"/>
          <p:cNvSpPr/>
          <p:nvPr>
            <p:custDataLst>
              <p:tags r:id="rId6"/>
            </p:custDataLst>
          </p:nvPr>
        </p:nvSpPr>
        <p:spPr>
          <a:xfrm>
            <a:off x="430998" y="745200"/>
            <a:ext cx="108000" cy="43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cs typeface="微软雅黑" panose="020b0503020204020204" charset="-122"/>
            </a:endParaRPr>
          </a:p>
        </p:txBody>
      </p:sp>
      <p:sp>
        <p:nvSpPr>
          <p:cNvPr id="5" name="日期占位符 4"/>
          <p:cNvSpPr>
            <a:spLocks noGrp="1"/>
          </p:cNvSpPr>
          <p:nvPr>
            <p:ph type="dt" sz="half" idx="10"/>
            <p:custDataLst>
              <p:tags r:id="rId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8"/>
            </p:custDataLst>
          </p:nvPr>
        </p:nvSpPr>
        <p:spPr>
          <a:xfrm>
            <a:off x="4116000" y="6314400"/>
            <a:ext cx="3960000" cy="316800"/>
          </a:xfrm>
        </p:spPr>
        <p:txBody>
          <a:bodyPr/>
          <a:lstStyle/>
          <a:p>
            <a:endParaRPr lang="zh-CN" altLang="en-US"/>
          </a:p>
        </p:txBody>
      </p:sp>
      <p:sp>
        <p:nvSpPr>
          <p:cNvPr id="7" name="灯片编号占位符 6"/>
          <p:cNvSpPr>
            <a:spLocks noGrp="1"/>
          </p:cNvSpPr>
          <p:nvPr>
            <p:ph type="sldNum" sz="quarter" idx="12"/>
            <p:custDataLst>
              <p:tags r:id="rId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1" name=""/>
        <p:cNvGrpSpPr/>
        <p:nvPr/>
      </p:nvGrpSpPr>
      <p:grpSpPr>
        <a:xfrm>
          <a:off x="0" y="0"/>
          <a:ext cx="0" cy="0"/>
        </a:xfrm>
      </p:grpSpPr>
      <p:pic>
        <p:nvPicPr>
          <p:cNvPr id="16" name="图片 15" descr="卡通人物&#10;&#10;低可信度描述已自动生成"/>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正文"/>
          <p:cNvSpPr txBox="1">
            <a:spLocks noGrp="1"/>
          </p:cNvSpPr>
          <p:nvPr>
            <p:ph idx="6"/>
            <p:custDataLst>
              <p:tags r:id="rId3"/>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uFillTx/>
                <a:latin typeface="+mn-ea"/>
                <a:ea typeface="+mn-ea"/>
                <a:cs typeface="微软雅黑" panose="020b050302020402020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uFillTx/>
                <a:latin typeface="微软雅黑"/>
                <a:ea typeface="微软雅黑"/>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uFillTx/>
                <a:latin typeface="微软雅黑"/>
                <a:ea typeface="微软雅黑"/>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uFillTx/>
                <a:latin typeface="微软雅黑"/>
                <a:ea typeface="微软雅黑"/>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uFillTx/>
                <a:latin typeface="微软雅黑"/>
                <a:ea typeface="微软雅黑"/>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4" name="标题"/>
          <p:cNvSpPr txBox="1">
            <a:spLocks noGrp="1"/>
          </p:cNvSpPr>
          <p:nvPr>
            <p:ph type="title" idx="5"/>
            <p:custDataLst>
              <p:tags r:id="rId4"/>
            </p:custDataLst>
          </p:nvPr>
        </p:nvSpPr>
        <p:spPr>
          <a:xfrm>
            <a:off x="6235200" y="1419070"/>
            <a:ext cx="5342400" cy="42037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j-ea"/>
                <a:ea typeface="+mj-ea"/>
                <a:cs typeface="微软雅黑" panose="020b0503020204020204" charset="-122"/>
              </a:defRPr>
            </a:lvl1pPr>
          </a:lstStyle>
          <a:p>
            <a:pPr lvl="0"/>
            <a:r>
              <a:rPr>
                <a:sym typeface="+mn-ea"/>
              </a:rPr>
              <a:t>单击此处编辑母版标题样式</a:t>
            </a:r>
            <a:endParaRPr>
              <a:sym typeface="+mn-ea"/>
            </a:endParaRPr>
          </a:p>
        </p:txBody>
      </p:sp>
      <p:sp>
        <p:nvSpPr>
          <p:cNvPr id="13" name="正文"/>
          <p:cNvSpPr txBox="1">
            <a:spLocks noGrp="1"/>
          </p:cNvSpPr>
          <p:nvPr>
            <p:ph idx="4"/>
            <p:custDataLst>
              <p:tags r:id="rId5"/>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uFillTx/>
                <a:latin typeface="+mn-ea"/>
                <a:ea typeface="+mn-ea"/>
                <a:cs typeface="微软雅黑" panose="020b050302020402020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uFillTx/>
                <a:latin typeface="微软雅黑"/>
                <a:ea typeface="微软雅黑"/>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uFillTx/>
                <a:latin typeface="微软雅黑"/>
                <a:ea typeface="微软雅黑"/>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uFillTx/>
                <a:latin typeface="微软雅黑"/>
                <a:ea typeface="微软雅黑"/>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uFillTx/>
                <a:latin typeface="微软雅黑"/>
                <a:ea typeface="微软雅黑"/>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2" name="标题"/>
          <p:cNvSpPr txBox="1">
            <a:spLocks noGrp="1"/>
          </p:cNvSpPr>
          <p:nvPr>
            <p:ph type="title" idx="3"/>
            <p:custDataLst>
              <p:tags r:id="rId6"/>
            </p:custDataLst>
          </p:nvPr>
        </p:nvSpPr>
        <p:spPr>
          <a:xfrm>
            <a:off x="608400" y="1429200"/>
            <a:ext cx="5342400" cy="40011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j-ea"/>
                <a:ea typeface="+mj-ea"/>
                <a:cs typeface="微软雅黑" panose="020b0503020204020204" charset="-122"/>
              </a:defRPr>
            </a:lvl1pPr>
          </a:lstStyle>
          <a:p>
            <a:pPr lvl="0"/>
            <a:r>
              <a:rPr>
                <a:sym typeface="+mn-ea"/>
              </a:rPr>
              <a:t>单击此处编辑母版标题样式</a:t>
            </a:r>
            <a:endParaRPr>
              <a:sym typeface="+mn-ea"/>
            </a:endParaRPr>
          </a:p>
        </p:txBody>
      </p:sp>
      <p:sp>
        <p:nvSpPr>
          <p:cNvPr id="11" name="标题"/>
          <p:cNvSpPr txBox="1">
            <a:spLocks noGrp="1"/>
          </p:cNvSpPr>
          <p:nvPr>
            <p:ph type="title" idx="2"/>
            <p:custDataLst>
              <p:tags r:id="rId7"/>
            </p:custDataLst>
          </p:nvPr>
        </p:nvSpPr>
        <p:spPr>
          <a:xfrm>
            <a:off x="608400" y="608400"/>
            <a:ext cx="10969200" cy="705600"/>
          </a:xfrm>
          <a:prstGeom prst="rect">
            <a:avLst/>
          </a:prstGeom>
          <a:noFill/>
          <a:ln>
            <a:noFill/>
            <a:prstDash val="sysDash"/>
          </a:ln>
        </p:spPr>
        <p:txBody>
          <a:bodyPr vert="horz" wrap="square" rtlCol="0" anchor="ctr"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solidFill>
                <a:uFillTx/>
                <a:latin typeface="+mj-ea"/>
                <a:ea typeface="+mj-ea"/>
                <a:cs typeface="微软雅黑" panose="020b0503020204020204" charset="-122"/>
                <a:sym typeface="+mn-ea"/>
              </a:defRPr>
            </a:lvl1pPr>
          </a:lstStyle>
          <a:p>
            <a:pPr lvl="0"/>
            <a:r>
              <a:rPr>
                <a:sym typeface="+mn-ea"/>
              </a:rPr>
              <a:t>单击此处编辑母版标题样式</a:t>
            </a:r>
            <a:endParaRPr>
              <a:sym typeface="+mn-ea"/>
            </a:endParaRPr>
          </a:p>
        </p:txBody>
      </p:sp>
      <p:sp>
        <p:nvSpPr>
          <p:cNvPr id="10" name="矩形 9"/>
          <p:cNvSpPr/>
          <p:nvPr>
            <p:custDataLst>
              <p:tags r:id="rId8"/>
            </p:custDataLst>
          </p:nvPr>
        </p:nvSpPr>
        <p:spPr>
          <a:xfrm>
            <a:off x="430998" y="745200"/>
            <a:ext cx="108000" cy="43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cs typeface="微软雅黑" panose="020b0503020204020204" charset="-122"/>
            </a:endParaRPr>
          </a:p>
        </p:txBody>
      </p:sp>
      <p:sp>
        <p:nvSpPr>
          <p:cNvPr id="7" name="日期占位符 6"/>
          <p:cNvSpPr>
            <a:spLocks noGrp="1"/>
          </p:cNvSpPr>
          <p:nvPr>
            <p:ph type="dt" sz="half" idx="10"/>
            <p:custDataLst>
              <p:tags r:id="rId9"/>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10"/>
            </p:custDataLst>
          </p:nvPr>
        </p:nvSpPr>
        <p:spPr>
          <a:xfrm>
            <a:off x="4116000" y="6314400"/>
            <a:ext cx="3960000" cy="316800"/>
          </a:xfrm>
        </p:spPr>
        <p:txBody>
          <a:bodyPr/>
          <a:lstStyle/>
          <a:p>
            <a:endParaRPr lang="zh-CN" altLang="en-US"/>
          </a:p>
        </p:txBody>
      </p:sp>
      <p:sp>
        <p:nvSpPr>
          <p:cNvPr id="9" name="灯片编号占位符 8"/>
          <p:cNvSpPr>
            <a:spLocks noGrp="1"/>
          </p:cNvSpPr>
          <p:nvPr>
            <p:ph type="sldNum" sz="quarter" idx="12"/>
            <p:custDataLst>
              <p:tags r:id="rId11"/>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1" name=""/>
        <p:cNvGrpSpPr/>
        <p:nvPr/>
      </p:nvGrpSpPr>
      <p:grpSpPr>
        <a:xfrm>
          <a:off x="0" y="0"/>
          <a:ext cx="0" cy="0"/>
        </a:xfrm>
      </p:grpSpPr>
      <p:pic>
        <p:nvPicPr>
          <p:cNvPr id="7" name="图片 6" descr="卡通人物&#10;&#10;低可信度描述已自动生成"/>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6" name="标题"/>
          <p:cNvSpPr txBox="1">
            <a:spLocks noGrp="1"/>
          </p:cNvSpPr>
          <p:nvPr>
            <p:ph type="title" idx="2"/>
            <p:custDataLst>
              <p:tags r:id="rId3"/>
            </p:custDataLst>
          </p:nvPr>
        </p:nvSpPr>
        <p:spPr>
          <a:xfrm>
            <a:off x="608400" y="608400"/>
            <a:ext cx="10969200" cy="705600"/>
          </a:xfrm>
          <a:prstGeom prst="rect">
            <a:avLst/>
          </a:prstGeom>
          <a:noFill/>
          <a:ln>
            <a:noFill/>
            <a:prstDash val="sysDash"/>
          </a:ln>
        </p:spPr>
        <p:txBody>
          <a:bodyPr vert="horz" wrap="square" rtlCol="0" anchor="ctr"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solidFill>
                <a:uFillTx/>
                <a:latin typeface="+mj-ea"/>
                <a:ea typeface="+mj-ea"/>
                <a:cs typeface="微软雅黑" panose="020b0503020204020204" charset="-122"/>
                <a:sym typeface="+mn-ea"/>
              </a:defRPr>
            </a:lvl1pPr>
          </a:lstStyle>
          <a:p>
            <a:pPr lvl="0"/>
            <a:r>
              <a:rPr>
                <a:sym typeface="+mn-ea"/>
              </a:rPr>
              <a:t>单击此处编辑母版标题样式</a:t>
            </a:r>
            <a:endParaRPr>
              <a:sym typeface="+mn-ea"/>
            </a:endParaRPr>
          </a:p>
        </p:txBody>
      </p:sp>
      <p:sp>
        <p:nvSpPr>
          <p:cNvPr id="8" name="矩形 7"/>
          <p:cNvSpPr/>
          <p:nvPr>
            <p:custDataLst>
              <p:tags r:id="rId4"/>
            </p:custDataLst>
          </p:nvPr>
        </p:nvSpPr>
        <p:spPr>
          <a:xfrm>
            <a:off x="430998" y="745200"/>
            <a:ext cx="108000" cy="43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cs typeface="微软雅黑" panose="020b0503020204020204" charset="-122"/>
            </a:endParaRPr>
          </a:p>
        </p:txBody>
      </p:sp>
      <p:sp>
        <p:nvSpPr>
          <p:cNvPr id="3" name="日期占位符 2"/>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5" name="灯片编号占位符 4"/>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1" name=""/>
        <p:cNvGrpSpPr/>
        <p:nvPr/>
      </p:nvGrpSpPr>
      <p:grpSpPr>
        <a:xfrm>
          <a:off x="0" y="0"/>
          <a:ext cx="0" cy="0"/>
        </a:xfrm>
      </p:grpSpPr>
      <p:pic>
        <p:nvPicPr>
          <p:cNvPr id="8" name="图片 7" descr="卡通人物&#10;&#10;低可信度描述已自动生成"/>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日期占位符 1"/>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4"/>
            </p:custDataLst>
          </p:nvPr>
        </p:nvSpPr>
        <p:spPr/>
        <p:txBody>
          <a:bodyPr/>
          <a:lstStyle/>
          <a:p>
            <a:endParaRPr lang="zh-CN" altLang="en-US"/>
          </a:p>
        </p:txBody>
      </p:sp>
      <p:sp>
        <p:nvSpPr>
          <p:cNvPr id="4" name="灯片编号占位符 3"/>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1" name=""/>
        <p:cNvGrpSpPr/>
        <p:nvPr/>
      </p:nvGrpSpPr>
      <p:grpSpPr>
        <a:xfrm>
          <a:off x="0" y="0"/>
          <a:ext cx="0" cy="0"/>
        </a:xfrm>
      </p:grpSpPr>
      <p:pic>
        <p:nvPicPr>
          <p:cNvPr id="8" name="图片 7" descr="卡通人物&#10;&#10;低可信度描述已自动生成"/>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7" name="正文"/>
          <p:cNvSpPr txBox="1">
            <a:spLocks noGrp="1"/>
          </p:cNvSpPr>
          <p:nvPr>
            <p:ph idx="1"/>
            <p:custDataLst>
              <p:tags r:id="rId3"/>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uFillTx/>
                <a:latin typeface="+mn-ea"/>
                <a:ea typeface="+mn-ea"/>
                <a:cs typeface="微软雅黑" panose="020b050302020402020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uFillTx/>
                <a:latin typeface="微软雅黑"/>
                <a:ea typeface="微软雅黑"/>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uFillTx/>
                <a:latin typeface="微软雅黑"/>
                <a:ea typeface="微软雅黑"/>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uFillTx/>
                <a:latin typeface="微软雅黑"/>
                <a:ea typeface="微软雅黑"/>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uFillTx/>
                <a:latin typeface="微软雅黑"/>
                <a:ea typeface="微软雅黑"/>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4" name="日期占位符 3"/>
          <p:cNvSpPr>
            <a:spLocks noGrp="1"/>
          </p:cNvSpPr>
          <p:nvPr>
            <p:ph type="dt" sz="half" idx="10"/>
            <p:custDataLst>
              <p:tags r:id="rId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a:xfrm>
            <a:off x="4116000" y="6314400"/>
            <a:ext cx="3960000" cy="316800"/>
          </a:xfrm>
        </p:spPr>
        <p:txBody>
          <a:bodyPr/>
          <a:lstStyle/>
          <a:p>
            <a:endParaRPr lang="zh-CN" altLang="en-US"/>
          </a:p>
        </p:txBody>
      </p:sp>
      <p:sp>
        <p:nvSpPr>
          <p:cNvPr id="6" name="灯片编号占位符 5"/>
          <p:cNvSpPr>
            <a:spLocks noGrp="1"/>
          </p:cNvSpPr>
          <p:nvPr>
            <p:ph type="sldNum" sz="quarter" idx="12"/>
            <p:custDataLst>
              <p:tags r:id="rId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1" name=""/>
        <p:cNvGrpSpPr/>
        <p:nvPr/>
      </p:nvGrpSpPr>
      <p:grpSpPr>
        <a:xfrm>
          <a:off x="0" y="0"/>
          <a:ext cx="0" cy="0"/>
        </a:xfrm>
      </p:grpSpPr>
      <p:pic>
        <p:nvPicPr>
          <p:cNvPr id="9" name="图片 8" descr="卡通人物&#10;&#10;低可信度描述已自动生成"/>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0" y="-18789"/>
            <a:ext cx="12192000" cy="6858000"/>
          </a:xfrm>
          <a:prstGeom prst="rect">
            <a:avLst/>
          </a:prstGeom>
        </p:spPr>
      </p:pic>
      <p:sp>
        <p:nvSpPr>
          <p:cNvPr id="8" name="副标题"/>
          <p:cNvSpPr txBox="1">
            <a:spLocks noGrp="1"/>
          </p:cNvSpPr>
          <p:nvPr>
            <p:ph type="body" idx="3" hasCustomPrompt="1"/>
            <p:custDataLst>
              <p:tags r:id="rId3"/>
            </p:custDataLst>
          </p:nvPr>
        </p:nvSpPr>
        <p:spPr>
          <a:xfrm>
            <a:off x="608400" y="1324800"/>
            <a:ext cx="10969200" cy="40011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solidFill>
                <a:latin typeface="+mj-ea"/>
                <a:ea typeface="+mj-ea"/>
                <a:cs typeface="微软雅黑" panose="020b0503020204020204" charset="-122"/>
              </a:defRPr>
            </a:lvl1pPr>
          </a:lstStyle>
          <a:p>
            <a:pPr lvl="0" algn="l"/>
            <a:r>
              <a:rPr>
                <a:sym typeface="+mn-ea"/>
              </a:rPr>
              <a:t>单击此处编辑母版副标题样式</a:t>
            </a:r>
            <a:endParaRPr>
              <a:sym typeface="+mn-ea"/>
            </a:endParaRPr>
          </a:p>
        </p:txBody>
      </p:sp>
      <p:sp>
        <p:nvSpPr>
          <p:cNvPr id="7" name="标题"/>
          <p:cNvSpPr txBox="1">
            <a:spLocks noGrp="1"/>
          </p:cNvSpPr>
          <p:nvPr>
            <p:ph type="title" idx="2"/>
            <p:custDataLst>
              <p:tags r:id="rId4"/>
            </p:custDataLst>
          </p:nvPr>
        </p:nvSpPr>
        <p:spPr>
          <a:xfrm>
            <a:off x="608400" y="608400"/>
            <a:ext cx="10969200" cy="705600"/>
          </a:xfrm>
          <a:prstGeom prst="rect">
            <a:avLst/>
          </a:prstGeom>
          <a:noFill/>
          <a:ln>
            <a:noFill/>
            <a:prstDash val="sysDash"/>
          </a:ln>
        </p:spPr>
        <p:txBody>
          <a:bodyPr vert="horz" wrap="square" rtlCol="0" anchor="ctr"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solidFill>
                <a:uFillTx/>
                <a:latin typeface="+mj-ea"/>
                <a:ea typeface="+mj-ea"/>
                <a:cs typeface="微软雅黑" panose="020b0503020204020204" charset="-122"/>
                <a:sym typeface="+mn-ea"/>
              </a:defRPr>
            </a:lvl1pPr>
          </a:lstStyle>
          <a:p>
            <a:pPr lvl="0"/>
            <a:r>
              <a:rPr>
                <a:sym typeface="+mn-ea"/>
              </a:rPr>
              <a:t>单击此处编辑母版标题样式</a:t>
            </a:r>
            <a:endParaRPr>
              <a:sym typeface="+mn-ea"/>
            </a:endParaRPr>
          </a:p>
        </p:txBody>
      </p:sp>
      <p:sp>
        <p:nvSpPr>
          <p:cNvPr id="6" name="矩形 5"/>
          <p:cNvSpPr/>
          <p:nvPr>
            <p:custDataLst>
              <p:tags r:id="rId5"/>
            </p:custDataLst>
          </p:nvPr>
        </p:nvSpPr>
        <p:spPr>
          <a:xfrm>
            <a:off x="430998" y="745200"/>
            <a:ext cx="108000" cy="43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cs typeface="微软雅黑" panose="020b0503020204020204" charset="-122"/>
            </a:endParaRPr>
          </a:p>
        </p:txBody>
      </p:sp>
      <p:sp>
        <p:nvSpPr>
          <p:cNvPr id="3" name="日期占位符 2"/>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5" name="灯片编号占位符 4"/>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1" name=""/>
        <p:cNvGrpSpPr/>
        <p:nvPr/>
      </p:nvGrpSpPr>
      <p:grpSpPr>
        <a:xfrm>
          <a:off x="0" y="0"/>
          <a:ext cx="0" cy="0"/>
        </a:xfrm>
      </p:grpSpPr>
      <p:pic>
        <p:nvPicPr>
          <p:cNvPr id="16" name="图片 15" descr="图片包含 游戏机, 窗帘&#10;&#10;描述已自动生成"/>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2" name="署名"/>
          <p:cNvSpPr txBox="1">
            <a:spLocks noGrp="1"/>
          </p:cNvSpPr>
          <p:nvPr>
            <p:ph type="body" idx="9"/>
            <p:custDataLst>
              <p:tags r:id="rId3"/>
            </p:custDataLst>
          </p:nvPr>
        </p:nvSpPr>
        <p:spPr>
          <a:xfrm>
            <a:off x="6253407" y="3759791"/>
            <a:ext cx="2880000" cy="421640"/>
          </a:xfrm>
          <a:prstGeom prst="rect">
            <a:avLst/>
          </a:prstGeom>
          <a:noFill/>
        </p:spPr>
        <p:txBody>
          <a:bodyPr wrap="square" lIns="0" tIns="0" rIns="0" bIns="0" rtlCol="0" anchor="ctr">
            <a:normAutofit/>
          </a:bodyPr>
          <a:lstStyle>
            <a:lvl1pPr marL="0" marR="0" algn="l" defTabSz="914400" rtl="0" eaLnBrk="1" fontAlgn="auto" latinLnBrk="0" hangingPunct="1">
              <a:lnSpc>
                <a:spcPct val="150000"/>
              </a:lnSpc>
              <a:buClrTx/>
              <a:buSzTx/>
              <a:buFontTx/>
              <a:buNone/>
              <a:defRPr kumimoji="0" lang="zh-CN" altLang="en-US" sz="1600" b="0" i="0" u="none" strike="noStrike" kern="1200" cap="none" spc="150" normalizeH="0" baseline="0" noProof="1">
                <a:solidFill>
                  <a:schemeClr val="tx1"/>
                </a:solidFill>
                <a:latin typeface="+mn-ea"/>
                <a:ea typeface="+mn-ea"/>
                <a:cs typeface="微软雅黑" panose="020b0503020204020204" charset="-122"/>
              </a:defRPr>
            </a:lvl1pPr>
          </a:lstStyle>
          <a:p>
            <a:pPr lvl="0">
              <a:lnSpc>
                <a:spcPct val="150000"/>
              </a:lnSpc>
            </a:pPr>
            <a:r>
              <a:rPr>
                <a:sym typeface="+mn-ea"/>
              </a:rPr>
              <a:t>单击此处编辑母版文本样式</a:t>
            </a:r>
            <a:endParaRPr>
              <a:sym typeface="+mn-ea"/>
            </a:endParaRPr>
          </a:p>
        </p:txBody>
      </p:sp>
      <p:sp>
        <p:nvSpPr>
          <p:cNvPr id="8" name="标题"/>
          <p:cNvSpPr txBox="1">
            <a:spLocks noGrp="1"/>
          </p:cNvSpPr>
          <p:nvPr>
            <p:ph type="title" idx="8" hasCustomPrompt="1"/>
            <p:custDataLst>
              <p:tags r:id="rId4"/>
            </p:custDataLst>
          </p:nvPr>
        </p:nvSpPr>
        <p:spPr>
          <a:xfrm>
            <a:off x="6105525" y="2710481"/>
            <a:ext cx="5520055" cy="677108"/>
          </a:xfrm>
          <a:prstGeom prst="rect">
            <a:avLst/>
          </a:prstGeom>
          <a:noFill/>
        </p:spPr>
        <p:txBody>
          <a:bodyPr wrap="square" lIns="0" tIns="0" rIns="0" bIns="0" rtlCol="0" anchor="ctr">
            <a:noAutofit/>
          </a:bodyPr>
          <a:lstStyle>
            <a:lvl1pPr marL="0" marR="0" algn="l" defTabSz="914400" rtl="0" eaLnBrk="1" fontAlgn="auto" latinLnBrk="0" hangingPunct="1">
              <a:lnSpc>
                <a:spcPct val="100000"/>
              </a:lnSpc>
              <a:buClrTx/>
              <a:buSzTx/>
              <a:buFontTx/>
              <a:buNone/>
              <a:defRPr kumimoji="0" lang="zh-CN" altLang="en-US" sz="4700" b="1" i="0" u="none" strike="noStrike" kern="1200" cap="none" spc="300" normalizeH="0" baseline="0" noProof="1">
                <a:solidFill>
                  <a:schemeClr val="tx1"/>
                </a:solidFill>
                <a:latin typeface="+mj-ea"/>
                <a:ea typeface="+mj-ea"/>
                <a:cs typeface="微软雅黑" panose="020b0503020204020204" charset="-122"/>
              </a:defRPr>
            </a:lvl1pPr>
          </a:lstStyle>
          <a:p>
            <a:pPr lvl="0"/>
            <a:r>
              <a:rPr>
                <a:sym typeface="+mn-ea"/>
              </a:rPr>
              <a:t>单击此处编辑标题</a:t>
            </a:r>
            <a:endParaRPr>
              <a:sym typeface="+mn-ea"/>
            </a:endParaRPr>
          </a:p>
        </p:txBody>
      </p:sp>
      <p:sp>
        <p:nvSpPr>
          <p:cNvPr id="7" name="矩形 6"/>
          <p:cNvSpPr/>
          <p:nvPr>
            <p:custDataLst>
              <p:tags r:id="rId5"/>
            </p:custDataLst>
          </p:nvPr>
        </p:nvSpPr>
        <p:spPr>
          <a:xfrm>
            <a:off x="6096000" y="3886432"/>
            <a:ext cx="64800" cy="25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cs typeface="微软雅黑" panose="020b0503020204020204" charset="-122"/>
            </a:endParaRPr>
          </a:p>
        </p:txBody>
      </p:sp>
      <p:sp>
        <p:nvSpPr>
          <p:cNvPr id="10" name="任意多边形: 形状 9"/>
          <p:cNvSpPr/>
          <p:nvPr>
            <p:custDataLst>
              <p:tags r:id="rId6"/>
            </p:custDataLst>
          </p:nvPr>
        </p:nvSpPr>
        <p:spPr>
          <a:xfrm rot="13500000">
            <a:off x="11051540" y="5988685"/>
            <a:ext cx="789305" cy="6350"/>
          </a:xfrm>
          <a:custGeom>
            <a:gdLst>
              <a:gd name="connsiteX0" fmla="*/ 785936 w 789063"/>
              <a:gd name="connsiteY0" fmla="*/ 6019 h 6441"/>
              <a:gd name="connsiteX1" fmla="*/ 789157 w 789063"/>
              <a:gd name="connsiteY1" fmla="*/ 2798 h 6441"/>
              <a:gd name="connsiteX2" fmla="*/ 785936 w 789063"/>
              <a:gd name="connsiteY2" fmla="*/ -423 h 6441"/>
              <a:gd name="connsiteX3" fmla="*/ 785936 w 789063"/>
              <a:gd name="connsiteY3" fmla="*/ 6019 h 6441"/>
              <a:gd name="connsiteX4" fmla="*/ 785936 w 789063"/>
              <a:gd name="connsiteY4" fmla="*/ 6019 h 6441"/>
              <a:gd name="connsiteX5" fmla="*/ 93 w 789063"/>
              <a:gd name="connsiteY5" fmla="*/ 6019 h 6441"/>
              <a:gd name="connsiteX6" fmla="*/ 785936 w 789063"/>
              <a:gd name="connsiteY6" fmla="*/ 6019 h 6441"/>
              <a:gd name="connsiteX7" fmla="*/ 785936 w 789063"/>
              <a:gd name="connsiteY7" fmla="*/ -423 h 6441"/>
              <a:gd name="connsiteX8" fmla="*/ 93 w 789063"/>
              <a:gd name="connsiteY8" fmla="*/ -423 h 6441"/>
              <a:gd name="connsiteX9" fmla="*/ 93 w 789063"/>
              <a:gd name="connsiteY9" fmla="*/ 6019 h 6441"/>
              <a:gd name="connsiteX10" fmla="*/ 93 w 789063"/>
              <a:gd name="connsiteY10" fmla="*/ 6019 h 644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89063" h="6441">
                <a:moveTo>
                  <a:pt x="785936" y="6019"/>
                </a:moveTo>
                <a:cubicBezTo>
                  <a:pt x="787714" y="6019"/>
                  <a:pt x="789157" y="4576"/>
                  <a:pt x="789157" y="2798"/>
                </a:cubicBezTo>
                <a:cubicBezTo>
                  <a:pt x="789157" y="1019"/>
                  <a:pt x="787714" y="-423"/>
                  <a:pt x="785936" y="-423"/>
                </a:cubicBezTo>
                <a:cubicBezTo>
                  <a:pt x="785936" y="-423"/>
                  <a:pt x="785936" y="6019"/>
                  <a:pt x="785936" y="6019"/>
                </a:cubicBezTo>
                <a:cubicBezTo>
                  <a:pt x="785936" y="6019"/>
                  <a:pt x="785936" y="6019"/>
                  <a:pt x="785936" y="6019"/>
                </a:cubicBezTo>
                <a:close/>
                <a:moveTo>
                  <a:pt x="93" y="6019"/>
                </a:moveTo>
                <a:cubicBezTo>
                  <a:pt x="93" y="6019"/>
                  <a:pt x="785936" y="6019"/>
                  <a:pt x="785936" y="6019"/>
                </a:cubicBezTo>
                <a:cubicBezTo>
                  <a:pt x="785936" y="6019"/>
                  <a:pt x="785936" y="-423"/>
                  <a:pt x="785936" y="-423"/>
                </a:cubicBezTo>
                <a:cubicBezTo>
                  <a:pt x="785936" y="-423"/>
                  <a:pt x="93" y="-423"/>
                  <a:pt x="93" y="-423"/>
                </a:cubicBezTo>
                <a:cubicBezTo>
                  <a:pt x="93" y="-423"/>
                  <a:pt x="93" y="6019"/>
                  <a:pt x="93" y="6019"/>
                </a:cubicBezTo>
                <a:cubicBezTo>
                  <a:pt x="93" y="6019"/>
                  <a:pt x="93" y="6019"/>
                  <a:pt x="93" y="6019"/>
                </a:cubicBezTo>
                <a:close/>
              </a:path>
            </a:pathLst>
          </a:custGeom>
          <a:solidFill>
            <a:schemeClr val="accent1"/>
          </a:solidFill>
          <a:ln w="160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1" name="任意多边形: 形状 10"/>
          <p:cNvSpPr/>
          <p:nvPr>
            <p:custDataLst>
              <p:tags r:id="rId7"/>
            </p:custDataLst>
          </p:nvPr>
        </p:nvSpPr>
        <p:spPr>
          <a:xfrm rot="13500000">
            <a:off x="10810240" y="5656580"/>
            <a:ext cx="756285" cy="6350"/>
          </a:xfrm>
          <a:custGeom>
            <a:gdLst>
              <a:gd name="connsiteX0" fmla="*/ 3132 w 756013"/>
              <a:gd name="connsiteY0" fmla="*/ -359 h 6441"/>
              <a:gd name="connsiteX1" fmla="*/ -89 w 756013"/>
              <a:gd name="connsiteY1" fmla="*/ 2861 h 6441"/>
              <a:gd name="connsiteX2" fmla="*/ 3132 w 756013"/>
              <a:gd name="connsiteY2" fmla="*/ 6082 h 6441"/>
              <a:gd name="connsiteX3" fmla="*/ 3132 w 756013"/>
              <a:gd name="connsiteY3" fmla="*/ -359 h 6441"/>
              <a:gd name="connsiteX4" fmla="*/ 3132 w 756013"/>
              <a:gd name="connsiteY4" fmla="*/ -359 h 6441"/>
              <a:gd name="connsiteX5" fmla="*/ 752704 w 756013"/>
              <a:gd name="connsiteY5" fmla="*/ 6082 h 6441"/>
              <a:gd name="connsiteX6" fmla="*/ 755925 w 756013"/>
              <a:gd name="connsiteY6" fmla="*/ 2861 h 6441"/>
              <a:gd name="connsiteX7" fmla="*/ 752704 w 756013"/>
              <a:gd name="connsiteY7" fmla="*/ -359 h 6441"/>
              <a:gd name="connsiteX8" fmla="*/ 752704 w 756013"/>
              <a:gd name="connsiteY8" fmla="*/ 6082 h 6441"/>
              <a:gd name="connsiteX9" fmla="*/ 752704 w 756013"/>
              <a:gd name="connsiteY9" fmla="*/ 6082 h 6441"/>
              <a:gd name="connsiteX10" fmla="*/ 3132 w 756013"/>
              <a:gd name="connsiteY10" fmla="*/ 6082 h 6441"/>
              <a:gd name="connsiteX11" fmla="*/ 752704 w 756013"/>
              <a:gd name="connsiteY11" fmla="*/ 6082 h 6441"/>
              <a:gd name="connsiteX12" fmla="*/ 752704 w 756013"/>
              <a:gd name="connsiteY12" fmla="*/ -359 h 6441"/>
              <a:gd name="connsiteX13" fmla="*/ 3132 w 756013"/>
              <a:gd name="connsiteY13" fmla="*/ -359 h 6441"/>
              <a:gd name="connsiteX14" fmla="*/ 3132 w 756013"/>
              <a:gd name="connsiteY14" fmla="*/ 6082 h 6441"/>
              <a:gd name="connsiteX15" fmla="*/ 3132 w 756013"/>
              <a:gd name="connsiteY15" fmla="*/ 6082 h 644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56013" h="6441">
                <a:moveTo>
                  <a:pt x="3132" y="-359"/>
                </a:moveTo>
                <a:cubicBezTo>
                  <a:pt x="1353" y="-359"/>
                  <a:pt x="-89" y="1083"/>
                  <a:pt x="-89" y="2861"/>
                </a:cubicBezTo>
                <a:cubicBezTo>
                  <a:pt x="-89" y="4641"/>
                  <a:pt x="1353" y="6082"/>
                  <a:pt x="3132" y="6082"/>
                </a:cubicBezTo>
                <a:cubicBezTo>
                  <a:pt x="3132" y="6082"/>
                  <a:pt x="3132" y="-359"/>
                  <a:pt x="3132" y="-359"/>
                </a:cubicBezTo>
                <a:cubicBezTo>
                  <a:pt x="3132" y="-359"/>
                  <a:pt x="3132" y="-359"/>
                  <a:pt x="3132" y="-359"/>
                </a:cubicBezTo>
                <a:close/>
                <a:moveTo>
                  <a:pt x="752704" y="6082"/>
                </a:moveTo>
                <a:cubicBezTo>
                  <a:pt x="754482" y="6082"/>
                  <a:pt x="755925" y="4641"/>
                  <a:pt x="755925" y="2861"/>
                </a:cubicBezTo>
                <a:cubicBezTo>
                  <a:pt x="755925" y="1083"/>
                  <a:pt x="754482" y="-359"/>
                  <a:pt x="752704" y="-359"/>
                </a:cubicBezTo>
                <a:cubicBezTo>
                  <a:pt x="752704" y="-359"/>
                  <a:pt x="752704" y="6082"/>
                  <a:pt x="752704" y="6082"/>
                </a:cubicBezTo>
                <a:cubicBezTo>
                  <a:pt x="752704" y="6082"/>
                  <a:pt x="752704" y="6082"/>
                  <a:pt x="752704" y="6082"/>
                </a:cubicBezTo>
                <a:close/>
                <a:moveTo>
                  <a:pt x="3132" y="6082"/>
                </a:moveTo>
                <a:cubicBezTo>
                  <a:pt x="3132" y="6082"/>
                  <a:pt x="752704" y="6082"/>
                  <a:pt x="752704" y="6082"/>
                </a:cubicBezTo>
                <a:cubicBezTo>
                  <a:pt x="752704" y="6082"/>
                  <a:pt x="752704" y="-359"/>
                  <a:pt x="752704" y="-359"/>
                </a:cubicBezTo>
                <a:cubicBezTo>
                  <a:pt x="752704" y="-359"/>
                  <a:pt x="3132" y="-359"/>
                  <a:pt x="3132" y="-359"/>
                </a:cubicBezTo>
                <a:cubicBezTo>
                  <a:pt x="3132" y="-359"/>
                  <a:pt x="3132" y="6082"/>
                  <a:pt x="3132" y="6082"/>
                </a:cubicBezTo>
                <a:cubicBezTo>
                  <a:pt x="3132" y="6082"/>
                  <a:pt x="3132" y="6082"/>
                  <a:pt x="3132" y="6082"/>
                </a:cubicBezTo>
                <a:close/>
              </a:path>
            </a:pathLst>
          </a:custGeom>
          <a:solidFill>
            <a:schemeClr val="accent1"/>
          </a:solidFill>
          <a:ln w="160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9" name="任意多边形: 形状 8"/>
          <p:cNvSpPr/>
          <p:nvPr>
            <p:custDataLst>
              <p:tags r:id="rId8"/>
            </p:custDataLst>
          </p:nvPr>
        </p:nvSpPr>
        <p:spPr>
          <a:xfrm rot="18900000">
            <a:off x="11212195" y="5724525"/>
            <a:ext cx="193675" cy="186055"/>
          </a:xfrm>
          <a:custGeom>
            <a:gdLst>
              <a:gd name="connsiteX0" fmla="*/ 70759 w 193437"/>
              <a:gd name="connsiteY0" fmla="*/ -147 h 186208"/>
              <a:gd name="connsiteX1" fmla="*/ 67009 w 193437"/>
              <a:gd name="connsiteY1" fmla="*/ 991 h 186208"/>
              <a:gd name="connsiteX2" fmla="*/ 63308 w 193437"/>
              <a:gd name="connsiteY2" fmla="*/ 2280 h 186208"/>
              <a:gd name="connsiteX3" fmla="*/ 59663 w 193437"/>
              <a:gd name="connsiteY3" fmla="*/ 3716 h 186208"/>
              <a:gd name="connsiteX4" fmla="*/ 56079 w 193437"/>
              <a:gd name="connsiteY4" fmla="*/ 5301 h 186208"/>
              <a:gd name="connsiteX5" fmla="*/ 52562 w 193437"/>
              <a:gd name="connsiteY5" fmla="*/ 7029 h 186208"/>
              <a:gd name="connsiteX6" fmla="*/ 49118 w 193437"/>
              <a:gd name="connsiteY6" fmla="*/ 8897 h 186208"/>
              <a:gd name="connsiteX7" fmla="*/ 45752 w 193437"/>
              <a:gd name="connsiteY7" fmla="*/ 10903 h 186208"/>
              <a:gd name="connsiteX8" fmla="*/ 42470 w 193437"/>
              <a:gd name="connsiteY8" fmla="*/ 13045 h 186208"/>
              <a:gd name="connsiteX9" fmla="*/ 39278 w 193437"/>
              <a:gd name="connsiteY9" fmla="*/ 15317 h 186208"/>
              <a:gd name="connsiteX10" fmla="*/ 36181 w 193437"/>
              <a:gd name="connsiteY10" fmla="*/ 17716 h 186208"/>
              <a:gd name="connsiteX11" fmla="*/ 33183 w 193437"/>
              <a:gd name="connsiteY11" fmla="*/ 20240 h 186208"/>
              <a:gd name="connsiteX12" fmla="*/ 30290 w 193437"/>
              <a:gd name="connsiteY12" fmla="*/ 22884 h 186208"/>
              <a:gd name="connsiteX13" fmla="*/ 27506 w 193437"/>
              <a:gd name="connsiteY13" fmla="*/ 25641 h 186208"/>
              <a:gd name="connsiteX14" fmla="*/ 24836 w 193437"/>
              <a:gd name="connsiteY14" fmla="*/ 28509 h 186208"/>
              <a:gd name="connsiteX15" fmla="*/ 22285 w 193437"/>
              <a:gd name="connsiteY15" fmla="*/ 31483 h 186208"/>
              <a:gd name="connsiteX16" fmla="*/ 19856 w 193437"/>
              <a:gd name="connsiteY16" fmla="*/ 34559 h 186208"/>
              <a:gd name="connsiteX17" fmla="*/ 17554 w 193437"/>
              <a:gd name="connsiteY17" fmla="*/ 37730 h 186208"/>
              <a:gd name="connsiteX18" fmla="*/ 15382 w 193437"/>
              <a:gd name="connsiteY18" fmla="*/ 40991 h 186208"/>
              <a:gd name="connsiteX19" fmla="*/ 13344 w 193437"/>
              <a:gd name="connsiteY19" fmla="*/ 44337 h 186208"/>
              <a:gd name="connsiteX20" fmla="*/ 11443 w 193437"/>
              <a:gd name="connsiteY20" fmla="*/ 47764 h 186208"/>
              <a:gd name="connsiteX21" fmla="*/ 9683 w 193437"/>
              <a:gd name="connsiteY21" fmla="*/ 51265 h 186208"/>
              <a:gd name="connsiteX22" fmla="*/ 8066 w 193437"/>
              <a:gd name="connsiteY22" fmla="*/ 54833 h 186208"/>
              <a:gd name="connsiteX23" fmla="*/ 6594 w 193437"/>
              <a:gd name="connsiteY23" fmla="*/ 58466 h 186208"/>
              <a:gd name="connsiteX24" fmla="*/ 5272 w 193437"/>
              <a:gd name="connsiteY24" fmla="*/ 62154 h 186208"/>
              <a:gd name="connsiteX25" fmla="*/ 4099 w 193437"/>
              <a:gd name="connsiteY25" fmla="*/ 65893 h 186208"/>
              <a:gd name="connsiteX26" fmla="*/ 3079 w 193437"/>
              <a:gd name="connsiteY26" fmla="*/ 69676 h 186208"/>
              <a:gd name="connsiteX27" fmla="*/ 2213 w 193437"/>
              <a:gd name="connsiteY27" fmla="*/ 73497 h 186208"/>
              <a:gd name="connsiteX28" fmla="*/ 1503 w 193437"/>
              <a:gd name="connsiteY28" fmla="*/ 77351 h 186208"/>
              <a:gd name="connsiteX29" fmla="*/ 949 w 193437"/>
              <a:gd name="connsiteY29" fmla="*/ 81230 h 186208"/>
              <a:gd name="connsiteX30" fmla="*/ 552 w 193437"/>
              <a:gd name="connsiteY30" fmla="*/ 85129 h 186208"/>
              <a:gd name="connsiteX31" fmla="*/ 314 w 193437"/>
              <a:gd name="connsiteY31" fmla="*/ 89040 h 186208"/>
              <a:gd name="connsiteX32" fmla="*/ 235 w 193437"/>
              <a:gd name="connsiteY32" fmla="*/ 92958 h 186208"/>
              <a:gd name="connsiteX33" fmla="*/ 314 w 193437"/>
              <a:gd name="connsiteY33" fmla="*/ 96876 h 186208"/>
              <a:gd name="connsiteX34" fmla="*/ 552 w 193437"/>
              <a:gd name="connsiteY34" fmla="*/ 100786 h 186208"/>
              <a:gd name="connsiteX35" fmla="*/ 949 w 193437"/>
              <a:gd name="connsiteY35" fmla="*/ 104685 h 186208"/>
              <a:gd name="connsiteX36" fmla="*/ 1503 w 193437"/>
              <a:gd name="connsiteY36" fmla="*/ 108564 h 186208"/>
              <a:gd name="connsiteX37" fmla="*/ 2213 w 193437"/>
              <a:gd name="connsiteY37" fmla="*/ 112417 h 186208"/>
              <a:gd name="connsiteX38" fmla="*/ 3079 w 193437"/>
              <a:gd name="connsiteY38" fmla="*/ 116239 h 186208"/>
              <a:gd name="connsiteX39" fmla="*/ 4099 w 193437"/>
              <a:gd name="connsiteY39" fmla="*/ 120023 h 186208"/>
              <a:gd name="connsiteX40" fmla="*/ 5272 w 193437"/>
              <a:gd name="connsiteY40" fmla="*/ 123761 h 186208"/>
              <a:gd name="connsiteX41" fmla="*/ 6594 w 193437"/>
              <a:gd name="connsiteY41" fmla="*/ 127450 h 186208"/>
              <a:gd name="connsiteX42" fmla="*/ 8066 w 193437"/>
              <a:gd name="connsiteY42" fmla="*/ 131081 h 186208"/>
              <a:gd name="connsiteX43" fmla="*/ 9683 w 193437"/>
              <a:gd name="connsiteY43" fmla="*/ 134651 h 186208"/>
              <a:gd name="connsiteX44" fmla="*/ 11443 w 193437"/>
              <a:gd name="connsiteY44" fmla="*/ 138151 h 186208"/>
              <a:gd name="connsiteX45" fmla="*/ 13344 w 193437"/>
              <a:gd name="connsiteY45" fmla="*/ 141578 h 186208"/>
              <a:gd name="connsiteX46" fmla="*/ 15382 w 193437"/>
              <a:gd name="connsiteY46" fmla="*/ 144925 h 186208"/>
              <a:gd name="connsiteX47" fmla="*/ 17554 w 193437"/>
              <a:gd name="connsiteY47" fmla="*/ 148186 h 186208"/>
              <a:gd name="connsiteX48" fmla="*/ 19856 w 193437"/>
              <a:gd name="connsiteY48" fmla="*/ 151357 h 186208"/>
              <a:gd name="connsiteX49" fmla="*/ 22285 w 193437"/>
              <a:gd name="connsiteY49" fmla="*/ 154431 h 186208"/>
              <a:gd name="connsiteX50" fmla="*/ 24836 w 193437"/>
              <a:gd name="connsiteY50" fmla="*/ 157406 h 186208"/>
              <a:gd name="connsiteX51" fmla="*/ 27506 w 193437"/>
              <a:gd name="connsiteY51" fmla="*/ 160274 h 186208"/>
              <a:gd name="connsiteX52" fmla="*/ 30290 w 193437"/>
              <a:gd name="connsiteY52" fmla="*/ 163032 h 186208"/>
              <a:gd name="connsiteX53" fmla="*/ 33183 w 193437"/>
              <a:gd name="connsiteY53" fmla="*/ 165675 h 186208"/>
              <a:gd name="connsiteX54" fmla="*/ 36181 w 193437"/>
              <a:gd name="connsiteY54" fmla="*/ 168198 h 186208"/>
              <a:gd name="connsiteX55" fmla="*/ 39278 w 193437"/>
              <a:gd name="connsiteY55" fmla="*/ 170598 h 186208"/>
              <a:gd name="connsiteX56" fmla="*/ 42470 w 193437"/>
              <a:gd name="connsiteY56" fmla="*/ 172870 h 186208"/>
              <a:gd name="connsiteX57" fmla="*/ 45752 w 193437"/>
              <a:gd name="connsiteY57" fmla="*/ 175012 h 186208"/>
              <a:gd name="connsiteX58" fmla="*/ 49118 w 193437"/>
              <a:gd name="connsiteY58" fmla="*/ 177018 h 186208"/>
              <a:gd name="connsiteX59" fmla="*/ 52562 w 193437"/>
              <a:gd name="connsiteY59" fmla="*/ 178888 h 186208"/>
              <a:gd name="connsiteX60" fmla="*/ 56079 w 193437"/>
              <a:gd name="connsiteY60" fmla="*/ 180614 h 186208"/>
              <a:gd name="connsiteX61" fmla="*/ 59663 w 193437"/>
              <a:gd name="connsiteY61" fmla="*/ 182198 h 186208"/>
              <a:gd name="connsiteX62" fmla="*/ 63308 w 193437"/>
              <a:gd name="connsiteY62" fmla="*/ 183635 h 186208"/>
              <a:gd name="connsiteX63" fmla="*/ 67009 w 193437"/>
              <a:gd name="connsiteY63" fmla="*/ 184923 h 186208"/>
              <a:gd name="connsiteX64" fmla="*/ 70759 w 193437"/>
              <a:gd name="connsiteY64" fmla="*/ 186062 h 186208"/>
              <a:gd name="connsiteX65" fmla="*/ 70759 w 193437"/>
              <a:gd name="connsiteY65" fmla="*/ -147 h 186208"/>
              <a:gd name="connsiteX66" fmla="*/ 123148 w 193437"/>
              <a:gd name="connsiteY66" fmla="*/ 186062 h 186208"/>
              <a:gd name="connsiteX67" fmla="*/ 126898 w 193437"/>
              <a:gd name="connsiteY67" fmla="*/ 184925 h 186208"/>
              <a:gd name="connsiteX68" fmla="*/ 130599 w 193437"/>
              <a:gd name="connsiteY68" fmla="*/ 183636 h 186208"/>
              <a:gd name="connsiteX69" fmla="*/ 134244 w 193437"/>
              <a:gd name="connsiteY69" fmla="*/ 182198 h 186208"/>
              <a:gd name="connsiteX70" fmla="*/ 137828 w 193437"/>
              <a:gd name="connsiteY70" fmla="*/ 180615 h 186208"/>
              <a:gd name="connsiteX71" fmla="*/ 141345 w 193437"/>
              <a:gd name="connsiteY71" fmla="*/ 178888 h 186208"/>
              <a:gd name="connsiteX72" fmla="*/ 144790 w 193437"/>
              <a:gd name="connsiteY72" fmla="*/ 177018 h 186208"/>
              <a:gd name="connsiteX73" fmla="*/ 148155 w 193437"/>
              <a:gd name="connsiteY73" fmla="*/ 175012 h 186208"/>
              <a:gd name="connsiteX74" fmla="*/ 151437 w 193437"/>
              <a:gd name="connsiteY74" fmla="*/ 172871 h 186208"/>
              <a:gd name="connsiteX75" fmla="*/ 154629 w 193437"/>
              <a:gd name="connsiteY75" fmla="*/ 170599 h 186208"/>
              <a:gd name="connsiteX76" fmla="*/ 157727 w 193437"/>
              <a:gd name="connsiteY76" fmla="*/ 168198 h 186208"/>
              <a:gd name="connsiteX77" fmla="*/ 160725 w 193437"/>
              <a:gd name="connsiteY77" fmla="*/ 165675 h 186208"/>
              <a:gd name="connsiteX78" fmla="*/ 163617 w 193437"/>
              <a:gd name="connsiteY78" fmla="*/ 163032 h 186208"/>
              <a:gd name="connsiteX79" fmla="*/ 166402 w 193437"/>
              <a:gd name="connsiteY79" fmla="*/ 160275 h 186208"/>
              <a:gd name="connsiteX80" fmla="*/ 169072 w 193437"/>
              <a:gd name="connsiteY80" fmla="*/ 157407 h 186208"/>
              <a:gd name="connsiteX81" fmla="*/ 171622 w 193437"/>
              <a:gd name="connsiteY81" fmla="*/ 154433 h 186208"/>
              <a:gd name="connsiteX82" fmla="*/ 174051 w 193437"/>
              <a:gd name="connsiteY82" fmla="*/ 151357 h 186208"/>
              <a:gd name="connsiteX83" fmla="*/ 176354 w 193437"/>
              <a:gd name="connsiteY83" fmla="*/ 148186 h 186208"/>
              <a:gd name="connsiteX84" fmla="*/ 178526 w 193437"/>
              <a:gd name="connsiteY84" fmla="*/ 144925 h 186208"/>
              <a:gd name="connsiteX85" fmla="*/ 180563 w 193437"/>
              <a:gd name="connsiteY85" fmla="*/ 141579 h 186208"/>
              <a:gd name="connsiteX86" fmla="*/ 182465 w 193437"/>
              <a:gd name="connsiteY86" fmla="*/ 138152 h 186208"/>
              <a:gd name="connsiteX87" fmla="*/ 184225 w 193437"/>
              <a:gd name="connsiteY87" fmla="*/ 134651 h 186208"/>
              <a:gd name="connsiteX88" fmla="*/ 185842 w 193437"/>
              <a:gd name="connsiteY88" fmla="*/ 131081 h 186208"/>
              <a:gd name="connsiteX89" fmla="*/ 187314 w 193437"/>
              <a:gd name="connsiteY89" fmla="*/ 127450 h 186208"/>
              <a:gd name="connsiteX90" fmla="*/ 188636 w 193437"/>
              <a:gd name="connsiteY90" fmla="*/ 123762 h 186208"/>
              <a:gd name="connsiteX91" fmla="*/ 189810 w 193437"/>
              <a:gd name="connsiteY91" fmla="*/ 120023 h 186208"/>
              <a:gd name="connsiteX92" fmla="*/ 190829 w 193437"/>
              <a:gd name="connsiteY92" fmla="*/ 116239 h 186208"/>
              <a:gd name="connsiteX93" fmla="*/ 191695 w 193437"/>
              <a:gd name="connsiteY93" fmla="*/ 112417 h 186208"/>
              <a:gd name="connsiteX94" fmla="*/ 192405 w 193437"/>
              <a:gd name="connsiteY94" fmla="*/ 108564 h 186208"/>
              <a:gd name="connsiteX95" fmla="*/ 192959 w 193437"/>
              <a:gd name="connsiteY95" fmla="*/ 104685 h 186208"/>
              <a:gd name="connsiteX96" fmla="*/ 193356 w 193437"/>
              <a:gd name="connsiteY96" fmla="*/ 100786 h 186208"/>
              <a:gd name="connsiteX97" fmla="*/ 193594 w 193437"/>
              <a:gd name="connsiteY97" fmla="*/ 96876 h 186208"/>
              <a:gd name="connsiteX98" fmla="*/ 193673 w 193437"/>
              <a:gd name="connsiteY98" fmla="*/ 92958 h 186208"/>
              <a:gd name="connsiteX99" fmla="*/ 193594 w 193437"/>
              <a:gd name="connsiteY99" fmla="*/ 89040 h 186208"/>
              <a:gd name="connsiteX100" fmla="*/ 193356 w 193437"/>
              <a:gd name="connsiteY100" fmla="*/ 85129 h 186208"/>
              <a:gd name="connsiteX101" fmla="*/ 192959 w 193437"/>
              <a:gd name="connsiteY101" fmla="*/ 81230 h 186208"/>
              <a:gd name="connsiteX102" fmla="*/ 192405 w 193437"/>
              <a:gd name="connsiteY102" fmla="*/ 77351 h 186208"/>
              <a:gd name="connsiteX103" fmla="*/ 191695 w 193437"/>
              <a:gd name="connsiteY103" fmla="*/ 73497 h 186208"/>
              <a:gd name="connsiteX104" fmla="*/ 190829 w 193437"/>
              <a:gd name="connsiteY104" fmla="*/ 69676 h 186208"/>
              <a:gd name="connsiteX105" fmla="*/ 189810 w 193437"/>
              <a:gd name="connsiteY105" fmla="*/ 65893 h 186208"/>
              <a:gd name="connsiteX106" fmla="*/ 188636 w 193437"/>
              <a:gd name="connsiteY106" fmla="*/ 62154 h 186208"/>
              <a:gd name="connsiteX107" fmla="*/ 187314 w 193437"/>
              <a:gd name="connsiteY107" fmla="*/ 58465 h 186208"/>
              <a:gd name="connsiteX108" fmla="*/ 185842 w 193437"/>
              <a:gd name="connsiteY108" fmla="*/ 54833 h 186208"/>
              <a:gd name="connsiteX109" fmla="*/ 184225 w 193437"/>
              <a:gd name="connsiteY109" fmla="*/ 51265 h 186208"/>
              <a:gd name="connsiteX110" fmla="*/ 182465 w 193437"/>
              <a:gd name="connsiteY110" fmla="*/ 47764 h 186208"/>
              <a:gd name="connsiteX111" fmla="*/ 180563 w 193437"/>
              <a:gd name="connsiteY111" fmla="*/ 44337 h 186208"/>
              <a:gd name="connsiteX112" fmla="*/ 178526 w 193437"/>
              <a:gd name="connsiteY112" fmla="*/ 40991 h 186208"/>
              <a:gd name="connsiteX113" fmla="*/ 176354 w 193437"/>
              <a:gd name="connsiteY113" fmla="*/ 37728 h 186208"/>
              <a:gd name="connsiteX114" fmla="*/ 174051 w 193437"/>
              <a:gd name="connsiteY114" fmla="*/ 34557 h 186208"/>
              <a:gd name="connsiteX115" fmla="*/ 171622 w 193437"/>
              <a:gd name="connsiteY115" fmla="*/ 31483 h 186208"/>
              <a:gd name="connsiteX116" fmla="*/ 169072 w 193437"/>
              <a:gd name="connsiteY116" fmla="*/ 28509 h 186208"/>
              <a:gd name="connsiteX117" fmla="*/ 166402 w 193437"/>
              <a:gd name="connsiteY117" fmla="*/ 25641 h 186208"/>
              <a:gd name="connsiteX118" fmla="*/ 163617 w 193437"/>
              <a:gd name="connsiteY118" fmla="*/ 22882 h 186208"/>
              <a:gd name="connsiteX119" fmla="*/ 160725 w 193437"/>
              <a:gd name="connsiteY119" fmla="*/ 20240 h 186208"/>
              <a:gd name="connsiteX120" fmla="*/ 157727 w 193437"/>
              <a:gd name="connsiteY120" fmla="*/ 17716 h 186208"/>
              <a:gd name="connsiteX121" fmla="*/ 154629 w 193437"/>
              <a:gd name="connsiteY121" fmla="*/ 15317 h 186208"/>
              <a:gd name="connsiteX122" fmla="*/ 151437 w 193437"/>
              <a:gd name="connsiteY122" fmla="*/ 13045 h 186208"/>
              <a:gd name="connsiteX123" fmla="*/ 148155 w 193437"/>
              <a:gd name="connsiteY123" fmla="*/ 10903 h 186208"/>
              <a:gd name="connsiteX124" fmla="*/ 144789 w 193437"/>
              <a:gd name="connsiteY124" fmla="*/ 8897 h 186208"/>
              <a:gd name="connsiteX125" fmla="*/ 141345 w 193437"/>
              <a:gd name="connsiteY125" fmla="*/ 7027 h 186208"/>
              <a:gd name="connsiteX126" fmla="*/ 137828 w 193437"/>
              <a:gd name="connsiteY126" fmla="*/ 5301 h 186208"/>
              <a:gd name="connsiteX127" fmla="*/ 134244 w 193437"/>
              <a:gd name="connsiteY127" fmla="*/ 3716 h 186208"/>
              <a:gd name="connsiteX128" fmla="*/ 130599 w 193437"/>
              <a:gd name="connsiteY128" fmla="*/ 2280 h 186208"/>
              <a:gd name="connsiteX129" fmla="*/ 126898 w 193437"/>
              <a:gd name="connsiteY129" fmla="*/ 991 h 186208"/>
              <a:gd name="connsiteX130" fmla="*/ 123148 w 193437"/>
              <a:gd name="connsiteY130" fmla="*/ -147 h 186208"/>
              <a:gd name="connsiteX131" fmla="*/ 123148 w 193437"/>
              <a:gd name="connsiteY131" fmla="*/ 186062 h 18620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Lst>
            <a:rect l="l" t="t" r="r" b="b"/>
            <a:pathLst>
              <a:path w="193437" h="186208">
                <a:moveTo>
                  <a:pt x="70759" y="-147"/>
                </a:moveTo>
                <a:cubicBezTo>
                  <a:pt x="69501" y="207"/>
                  <a:pt x="68251" y="587"/>
                  <a:pt x="67009" y="991"/>
                </a:cubicBezTo>
                <a:cubicBezTo>
                  <a:pt x="65767" y="1396"/>
                  <a:pt x="64533" y="1826"/>
                  <a:pt x="63308" y="2280"/>
                </a:cubicBezTo>
                <a:cubicBezTo>
                  <a:pt x="62084" y="2734"/>
                  <a:pt x="60869" y="3214"/>
                  <a:pt x="59663" y="3716"/>
                </a:cubicBezTo>
                <a:cubicBezTo>
                  <a:pt x="58458" y="4220"/>
                  <a:pt x="57263" y="4748"/>
                  <a:pt x="56079" y="5301"/>
                </a:cubicBezTo>
                <a:cubicBezTo>
                  <a:pt x="54895" y="5853"/>
                  <a:pt x="53723" y="6428"/>
                  <a:pt x="52562" y="7029"/>
                </a:cubicBezTo>
                <a:cubicBezTo>
                  <a:pt x="51401" y="7628"/>
                  <a:pt x="50253" y="8251"/>
                  <a:pt x="49118" y="8897"/>
                </a:cubicBezTo>
                <a:cubicBezTo>
                  <a:pt x="47982" y="9542"/>
                  <a:pt x="46860" y="10212"/>
                  <a:pt x="45752" y="10903"/>
                </a:cubicBezTo>
                <a:cubicBezTo>
                  <a:pt x="44644" y="11595"/>
                  <a:pt x="43550" y="12309"/>
                  <a:pt x="42470" y="13045"/>
                </a:cubicBezTo>
                <a:cubicBezTo>
                  <a:pt x="41391" y="13781"/>
                  <a:pt x="40327" y="14538"/>
                  <a:pt x="39278" y="15317"/>
                </a:cubicBezTo>
                <a:cubicBezTo>
                  <a:pt x="38230" y="16096"/>
                  <a:pt x="37197" y="16897"/>
                  <a:pt x="36181" y="17716"/>
                </a:cubicBezTo>
                <a:cubicBezTo>
                  <a:pt x="35164" y="18538"/>
                  <a:pt x="34165" y="19380"/>
                  <a:pt x="33183" y="20240"/>
                </a:cubicBezTo>
                <a:cubicBezTo>
                  <a:pt x="32201" y="21101"/>
                  <a:pt x="31236" y="21982"/>
                  <a:pt x="30290" y="22884"/>
                </a:cubicBezTo>
                <a:cubicBezTo>
                  <a:pt x="29343" y="23784"/>
                  <a:pt x="28415" y="24704"/>
                  <a:pt x="27506" y="25641"/>
                </a:cubicBezTo>
                <a:cubicBezTo>
                  <a:pt x="26597" y="26580"/>
                  <a:pt x="25707" y="27535"/>
                  <a:pt x="24836" y="28509"/>
                </a:cubicBezTo>
                <a:cubicBezTo>
                  <a:pt x="23966" y="29483"/>
                  <a:pt x="23115" y="30475"/>
                  <a:pt x="22285" y="31483"/>
                </a:cubicBezTo>
                <a:cubicBezTo>
                  <a:pt x="21455" y="32491"/>
                  <a:pt x="20645" y="33517"/>
                  <a:pt x="19856" y="34559"/>
                </a:cubicBezTo>
                <a:cubicBezTo>
                  <a:pt x="19067" y="35599"/>
                  <a:pt x="18300" y="36657"/>
                  <a:pt x="17554" y="37730"/>
                </a:cubicBezTo>
                <a:cubicBezTo>
                  <a:pt x="16808" y="38802"/>
                  <a:pt x="16084" y="39889"/>
                  <a:pt x="15382" y="40991"/>
                </a:cubicBezTo>
                <a:cubicBezTo>
                  <a:pt x="14680" y="42092"/>
                  <a:pt x="14001" y="43208"/>
                  <a:pt x="13344" y="44337"/>
                </a:cubicBezTo>
                <a:cubicBezTo>
                  <a:pt x="12687" y="45467"/>
                  <a:pt x="12054" y="46609"/>
                  <a:pt x="11443" y="47764"/>
                </a:cubicBezTo>
                <a:cubicBezTo>
                  <a:pt x="10833" y="48918"/>
                  <a:pt x="10246" y="50086"/>
                  <a:pt x="9683" y="51265"/>
                </a:cubicBezTo>
                <a:cubicBezTo>
                  <a:pt x="9120" y="52443"/>
                  <a:pt x="8581" y="53633"/>
                  <a:pt x="8066" y="54833"/>
                </a:cubicBezTo>
                <a:cubicBezTo>
                  <a:pt x="7551" y="56035"/>
                  <a:pt x="7060" y="57245"/>
                  <a:pt x="6594" y="58466"/>
                </a:cubicBezTo>
                <a:cubicBezTo>
                  <a:pt x="6129" y="59687"/>
                  <a:pt x="5688" y="60915"/>
                  <a:pt x="5272" y="62154"/>
                </a:cubicBezTo>
                <a:cubicBezTo>
                  <a:pt x="4855" y="63392"/>
                  <a:pt x="4465" y="64639"/>
                  <a:pt x="4099" y="65893"/>
                </a:cubicBezTo>
                <a:cubicBezTo>
                  <a:pt x="3733" y="67147"/>
                  <a:pt x="3393" y="68408"/>
                  <a:pt x="3079" y="69676"/>
                </a:cubicBezTo>
                <a:cubicBezTo>
                  <a:pt x="2764" y="70945"/>
                  <a:pt x="2476" y="72218"/>
                  <a:pt x="2213" y="73497"/>
                </a:cubicBezTo>
                <a:cubicBezTo>
                  <a:pt x="1950" y="74777"/>
                  <a:pt x="1713" y="76062"/>
                  <a:pt x="1503" y="77351"/>
                </a:cubicBezTo>
                <a:cubicBezTo>
                  <a:pt x="1292" y="78641"/>
                  <a:pt x="1107" y="79934"/>
                  <a:pt x="949" y="81230"/>
                </a:cubicBezTo>
                <a:cubicBezTo>
                  <a:pt x="790" y="82528"/>
                  <a:pt x="658" y="83827"/>
                  <a:pt x="552" y="85129"/>
                </a:cubicBezTo>
                <a:cubicBezTo>
                  <a:pt x="447" y="86431"/>
                  <a:pt x="367" y="87734"/>
                  <a:pt x="314" y="89040"/>
                </a:cubicBezTo>
                <a:cubicBezTo>
                  <a:pt x="262" y="90346"/>
                  <a:pt x="235" y="91650"/>
                  <a:pt x="235" y="92958"/>
                </a:cubicBezTo>
                <a:cubicBezTo>
                  <a:pt x="235" y="94264"/>
                  <a:pt x="262" y="95570"/>
                  <a:pt x="314" y="96876"/>
                </a:cubicBezTo>
                <a:cubicBezTo>
                  <a:pt x="367" y="98180"/>
                  <a:pt x="447" y="99485"/>
                  <a:pt x="552" y="100786"/>
                </a:cubicBezTo>
                <a:cubicBezTo>
                  <a:pt x="658" y="102089"/>
                  <a:pt x="790" y="103388"/>
                  <a:pt x="949" y="104685"/>
                </a:cubicBezTo>
                <a:cubicBezTo>
                  <a:pt x="1107" y="105983"/>
                  <a:pt x="1292" y="107274"/>
                  <a:pt x="1503" y="108564"/>
                </a:cubicBezTo>
                <a:cubicBezTo>
                  <a:pt x="1713" y="109854"/>
                  <a:pt x="1950" y="111137"/>
                  <a:pt x="2213" y="112417"/>
                </a:cubicBezTo>
                <a:cubicBezTo>
                  <a:pt x="2476" y="113698"/>
                  <a:pt x="2764" y="114971"/>
                  <a:pt x="3079" y="116239"/>
                </a:cubicBezTo>
                <a:cubicBezTo>
                  <a:pt x="3393" y="117508"/>
                  <a:pt x="3733" y="118769"/>
                  <a:pt x="4099" y="120023"/>
                </a:cubicBezTo>
                <a:cubicBezTo>
                  <a:pt x="4465" y="121278"/>
                  <a:pt x="4855" y="122522"/>
                  <a:pt x="5272" y="123761"/>
                </a:cubicBezTo>
                <a:cubicBezTo>
                  <a:pt x="5688" y="124999"/>
                  <a:pt x="6129" y="126229"/>
                  <a:pt x="6594" y="127450"/>
                </a:cubicBezTo>
                <a:cubicBezTo>
                  <a:pt x="7060" y="128671"/>
                  <a:pt x="7551" y="129882"/>
                  <a:pt x="8066" y="131081"/>
                </a:cubicBezTo>
                <a:cubicBezTo>
                  <a:pt x="8581" y="132283"/>
                  <a:pt x="9120" y="133473"/>
                  <a:pt x="9683" y="134651"/>
                </a:cubicBezTo>
                <a:cubicBezTo>
                  <a:pt x="10246" y="135830"/>
                  <a:pt x="10833" y="136996"/>
                  <a:pt x="11443" y="138151"/>
                </a:cubicBezTo>
                <a:cubicBezTo>
                  <a:pt x="12054" y="139307"/>
                  <a:pt x="12687" y="140449"/>
                  <a:pt x="13344" y="141578"/>
                </a:cubicBezTo>
                <a:cubicBezTo>
                  <a:pt x="14001" y="142708"/>
                  <a:pt x="14680" y="143822"/>
                  <a:pt x="15382" y="144925"/>
                </a:cubicBezTo>
                <a:cubicBezTo>
                  <a:pt x="16084" y="146027"/>
                  <a:pt x="16808" y="147114"/>
                  <a:pt x="17554" y="148186"/>
                </a:cubicBezTo>
                <a:cubicBezTo>
                  <a:pt x="18300" y="149259"/>
                  <a:pt x="19067" y="150315"/>
                  <a:pt x="19856" y="151357"/>
                </a:cubicBezTo>
                <a:cubicBezTo>
                  <a:pt x="20645" y="152399"/>
                  <a:pt x="21455" y="153423"/>
                  <a:pt x="22285" y="154431"/>
                </a:cubicBezTo>
                <a:cubicBezTo>
                  <a:pt x="23115" y="155441"/>
                  <a:pt x="23966" y="156431"/>
                  <a:pt x="24836" y="157406"/>
                </a:cubicBezTo>
                <a:cubicBezTo>
                  <a:pt x="25707" y="158380"/>
                  <a:pt x="26597" y="159336"/>
                  <a:pt x="27506" y="160274"/>
                </a:cubicBezTo>
                <a:cubicBezTo>
                  <a:pt x="28415" y="161212"/>
                  <a:pt x="29343" y="162132"/>
                  <a:pt x="30290" y="163032"/>
                </a:cubicBezTo>
                <a:cubicBezTo>
                  <a:pt x="31236" y="163934"/>
                  <a:pt x="32201" y="164815"/>
                  <a:pt x="33183" y="165675"/>
                </a:cubicBezTo>
                <a:cubicBezTo>
                  <a:pt x="34165" y="166536"/>
                  <a:pt x="35164" y="167377"/>
                  <a:pt x="36181" y="168198"/>
                </a:cubicBezTo>
                <a:cubicBezTo>
                  <a:pt x="37197" y="169019"/>
                  <a:pt x="38230" y="169820"/>
                  <a:pt x="39278" y="170598"/>
                </a:cubicBezTo>
                <a:cubicBezTo>
                  <a:pt x="40327" y="171377"/>
                  <a:pt x="41391" y="172135"/>
                  <a:pt x="42470" y="172870"/>
                </a:cubicBezTo>
                <a:cubicBezTo>
                  <a:pt x="43550" y="173607"/>
                  <a:pt x="44644" y="174321"/>
                  <a:pt x="45752" y="175012"/>
                </a:cubicBezTo>
                <a:cubicBezTo>
                  <a:pt x="46860" y="175704"/>
                  <a:pt x="47982" y="176372"/>
                  <a:pt x="49118" y="177018"/>
                </a:cubicBezTo>
                <a:cubicBezTo>
                  <a:pt x="50253" y="177665"/>
                  <a:pt x="51401" y="178289"/>
                  <a:pt x="52562" y="178888"/>
                </a:cubicBezTo>
                <a:cubicBezTo>
                  <a:pt x="53723" y="179487"/>
                  <a:pt x="54895" y="180063"/>
                  <a:pt x="56079" y="180614"/>
                </a:cubicBezTo>
                <a:cubicBezTo>
                  <a:pt x="57263" y="181168"/>
                  <a:pt x="58458" y="181696"/>
                  <a:pt x="59663" y="182198"/>
                </a:cubicBezTo>
                <a:cubicBezTo>
                  <a:pt x="60869" y="182703"/>
                  <a:pt x="62084" y="183181"/>
                  <a:pt x="63308" y="183635"/>
                </a:cubicBezTo>
                <a:cubicBezTo>
                  <a:pt x="64533" y="184091"/>
                  <a:pt x="65767" y="184521"/>
                  <a:pt x="67009" y="184923"/>
                </a:cubicBezTo>
                <a:cubicBezTo>
                  <a:pt x="68251" y="185329"/>
                  <a:pt x="69501" y="185707"/>
                  <a:pt x="70759" y="186062"/>
                </a:cubicBezTo>
                <a:lnTo>
                  <a:pt x="70759" y="-147"/>
                </a:lnTo>
                <a:close/>
                <a:moveTo>
                  <a:pt x="123148" y="186062"/>
                </a:moveTo>
                <a:cubicBezTo>
                  <a:pt x="124406" y="185707"/>
                  <a:pt x="125656" y="185329"/>
                  <a:pt x="126898" y="184925"/>
                </a:cubicBezTo>
                <a:cubicBezTo>
                  <a:pt x="128140" y="184521"/>
                  <a:pt x="129374" y="184091"/>
                  <a:pt x="130599" y="183636"/>
                </a:cubicBezTo>
                <a:cubicBezTo>
                  <a:pt x="131823" y="183182"/>
                  <a:pt x="133039" y="182703"/>
                  <a:pt x="134244" y="182198"/>
                </a:cubicBezTo>
                <a:cubicBezTo>
                  <a:pt x="135450" y="181696"/>
                  <a:pt x="136644" y="181168"/>
                  <a:pt x="137828" y="180615"/>
                </a:cubicBezTo>
                <a:cubicBezTo>
                  <a:pt x="139012" y="180063"/>
                  <a:pt x="140185" y="179487"/>
                  <a:pt x="141345" y="178888"/>
                </a:cubicBezTo>
                <a:cubicBezTo>
                  <a:pt x="142506" y="178289"/>
                  <a:pt x="143654" y="177665"/>
                  <a:pt x="144790" y="177018"/>
                </a:cubicBezTo>
                <a:cubicBezTo>
                  <a:pt x="145925" y="176374"/>
                  <a:pt x="147047" y="175704"/>
                  <a:pt x="148155" y="175012"/>
                </a:cubicBezTo>
                <a:cubicBezTo>
                  <a:pt x="149264" y="174321"/>
                  <a:pt x="150358" y="173607"/>
                  <a:pt x="151437" y="172871"/>
                </a:cubicBezTo>
                <a:cubicBezTo>
                  <a:pt x="152517" y="172135"/>
                  <a:pt x="153581" y="171379"/>
                  <a:pt x="154629" y="170599"/>
                </a:cubicBezTo>
                <a:cubicBezTo>
                  <a:pt x="155678" y="169820"/>
                  <a:pt x="156711" y="169019"/>
                  <a:pt x="157727" y="168198"/>
                </a:cubicBezTo>
                <a:cubicBezTo>
                  <a:pt x="158743" y="167378"/>
                  <a:pt x="159743" y="166538"/>
                  <a:pt x="160725" y="165675"/>
                </a:cubicBezTo>
                <a:cubicBezTo>
                  <a:pt x="161707" y="164815"/>
                  <a:pt x="162672" y="163934"/>
                  <a:pt x="163617" y="163032"/>
                </a:cubicBezTo>
                <a:cubicBezTo>
                  <a:pt x="164564" y="162132"/>
                  <a:pt x="165492" y="161212"/>
                  <a:pt x="166402" y="160275"/>
                </a:cubicBezTo>
                <a:cubicBezTo>
                  <a:pt x="167311" y="159336"/>
                  <a:pt x="168200" y="158381"/>
                  <a:pt x="169072" y="157407"/>
                </a:cubicBezTo>
                <a:cubicBezTo>
                  <a:pt x="169943" y="156433"/>
                  <a:pt x="170793" y="155441"/>
                  <a:pt x="171622" y="154433"/>
                </a:cubicBezTo>
                <a:cubicBezTo>
                  <a:pt x="172453" y="153423"/>
                  <a:pt x="173263" y="152399"/>
                  <a:pt x="174051" y="151357"/>
                </a:cubicBezTo>
                <a:cubicBezTo>
                  <a:pt x="174840" y="150317"/>
                  <a:pt x="175608" y="149259"/>
                  <a:pt x="176354" y="148186"/>
                </a:cubicBezTo>
                <a:cubicBezTo>
                  <a:pt x="177099" y="147114"/>
                  <a:pt x="177824" y="146027"/>
                  <a:pt x="178526" y="144925"/>
                </a:cubicBezTo>
                <a:cubicBezTo>
                  <a:pt x="179228" y="143824"/>
                  <a:pt x="179908" y="142708"/>
                  <a:pt x="180563" y="141579"/>
                </a:cubicBezTo>
                <a:cubicBezTo>
                  <a:pt x="181220" y="140449"/>
                  <a:pt x="181854" y="139307"/>
                  <a:pt x="182465" y="138152"/>
                </a:cubicBezTo>
                <a:cubicBezTo>
                  <a:pt x="183075" y="136996"/>
                  <a:pt x="183661" y="135830"/>
                  <a:pt x="184225" y="134651"/>
                </a:cubicBezTo>
                <a:cubicBezTo>
                  <a:pt x="184788" y="133473"/>
                  <a:pt x="185328" y="132283"/>
                  <a:pt x="185842" y="131081"/>
                </a:cubicBezTo>
                <a:cubicBezTo>
                  <a:pt x="186357" y="129882"/>
                  <a:pt x="186848" y="128671"/>
                  <a:pt x="187314" y="127450"/>
                </a:cubicBezTo>
                <a:cubicBezTo>
                  <a:pt x="187779" y="126229"/>
                  <a:pt x="188220" y="125001"/>
                  <a:pt x="188636" y="123762"/>
                </a:cubicBezTo>
                <a:cubicBezTo>
                  <a:pt x="189053" y="122524"/>
                  <a:pt x="189444" y="121278"/>
                  <a:pt x="189810" y="120023"/>
                </a:cubicBezTo>
                <a:cubicBezTo>
                  <a:pt x="190175" y="118769"/>
                  <a:pt x="190515" y="117508"/>
                  <a:pt x="190829" y="116239"/>
                </a:cubicBezTo>
                <a:cubicBezTo>
                  <a:pt x="191143" y="114971"/>
                  <a:pt x="191433" y="113698"/>
                  <a:pt x="191695" y="112417"/>
                </a:cubicBezTo>
                <a:cubicBezTo>
                  <a:pt x="191958" y="111137"/>
                  <a:pt x="192194" y="109854"/>
                  <a:pt x="192405" y="108564"/>
                </a:cubicBezTo>
                <a:cubicBezTo>
                  <a:pt x="192616" y="107276"/>
                  <a:pt x="192800" y="105983"/>
                  <a:pt x="192959" y="104685"/>
                </a:cubicBezTo>
                <a:cubicBezTo>
                  <a:pt x="193119" y="103388"/>
                  <a:pt x="193251" y="102089"/>
                  <a:pt x="193356" y="100786"/>
                </a:cubicBezTo>
                <a:cubicBezTo>
                  <a:pt x="193462" y="99485"/>
                  <a:pt x="193541" y="98180"/>
                  <a:pt x="193594" y="96876"/>
                </a:cubicBezTo>
                <a:cubicBezTo>
                  <a:pt x="193647" y="95570"/>
                  <a:pt x="193673" y="94264"/>
                  <a:pt x="193673" y="92958"/>
                </a:cubicBezTo>
                <a:cubicBezTo>
                  <a:pt x="193673" y="91650"/>
                  <a:pt x="193647" y="90346"/>
                  <a:pt x="193594" y="89040"/>
                </a:cubicBezTo>
                <a:cubicBezTo>
                  <a:pt x="193541" y="87734"/>
                  <a:pt x="193462" y="86431"/>
                  <a:pt x="193356" y="85129"/>
                </a:cubicBezTo>
                <a:cubicBezTo>
                  <a:pt x="193251" y="83826"/>
                  <a:pt x="193119" y="82528"/>
                  <a:pt x="192959" y="81230"/>
                </a:cubicBezTo>
                <a:cubicBezTo>
                  <a:pt x="192800" y="79934"/>
                  <a:pt x="192616" y="78641"/>
                  <a:pt x="192405" y="77351"/>
                </a:cubicBezTo>
                <a:cubicBezTo>
                  <a:pt x="192194" y="76062"/>
                  <a:pt x="191958" y="74777"/>
                  <a:pt x="191695" y="73497"/>
                </a:cubicBezTo>
                <a:cubicBezTo>
                  <a:pt x="191433" y="72218"/>
                  <a:pt x="191143" y="70945"/>
                  <a:pt x="190829" y="69676"/>
                </a:cubicBezTo>
                <a:cubicBezTo>
                  <a:pt x="190515" y="68408"/>
                  <a:pt x="190175" y="67147"/>
                  <a:pt x="189810" y="65893"/>
                </a:cubicBezTo>
                <a:cubicBezTo>
                  <a:pt x="189444" y="64639"/>
                  <a:pt x="189053" y="63392"/>
                  <a:pt x="188636" y="62154"/>
                </a:cubicBezTo>
                <a:cubicBezTo>
                  <a:pt x="188220" y="60915"/>
                  <a:pt x="187779" y="59685"/>
                  <a:pt x="187314" y="58465"/>
                </a:cubicBezTo>
                <a:cubicBezTo>
                  <a:pt x="186848" y="57245"/>
                  <a:pt x="186357" y="56035"/>
                  <a:pt x="185842" y="54833"/>
                </a:cubicBezTo>
                <a:cubicBezTo>
                  <a:pt x="185328" y="53633"/>
                  <a:pt x="184788" y="52443"/>
                  <a:pt x="184225" y="51265"/>
                </a:cubicBezTo>
                <a:cubicBezTo>
                  <a:pt x="183661" y="50086"/>
                  <a:pt x="183075" y="48918"/>
                  <a:pt x="182465" y="47764"/>
                </a:cubicBezTo>
                <a:cubicBezTo>
                  <a:pt x="181854" y="46609"/>
                  <a:pt x="181220" y="45466"/>
                  <a:pt x="180563" y="44337"/>
                </a:cubicBezTo>
                <a:cubicBezTo>
                  <a:pt x="179908" y="43208"/>
                  <a:pt x="179228" y="42092"/>
                  <a:pt x="178526" y="40991"/>
                </a:cubicBezTo>
                <a:cubicBezTo>
                  <a:pt x="177824" y="39888"/>
                  <a:pt x="177099" y="38801"/>
                  <a:pt x="176354" y="37728"/>
                </a:cubicBezTo>
                <a:cubicBezTo>
                  <a:pt x="175608" y="36656"/>
                  <a:pt x="174840" y="35599"/>
                  <a:pt x="174051" y="34557"/>
                </a:cubicBezTo>
                <a:cubicBezTo>
                  <a:pt x="173263" y="33517"/>
                  <a:pt x="172453" y="32491"/>
                  <a:pt x="171622" y="31483"/>
                </a:cubicBezTo>
                <a:cubicBezTo>
                  <a:pt x="170793" y="30474"/>
                  <a:pt x="169943" y="29483"/>
                  <a:pt x="169072" y="28509"/>
                </a:cubicBezTo>
                <a:cubicBezTo>
                  <a:pt x="168200" y="27535"/>
                  <a:pt x="167311" y="26578"/>
                  <a:pt x="166402" y="25641"/>
                </a:cubicBezTo>
                <a:cubicBezTo>
                  <a:pt x="165492" y="24702"/>
                  <a:pt x="164564" y="23783"/>
                  <a:pt x="163617" y="22882"/>
                </a:cubicBezTo>
                <a:cubicBezTo>
                  <a:pt x="162672" y="21982"/>
                  <a:pt x="161707" y="21101"/>
                  <a:pt x="160725" y="20240"/>
                </a:cubicBezTo>
                <a:cubicBezTo>
                  <a:pt x="159743" y="19378"/>
                  <a:pt x="158743" y="18538"/>
                  <a:pt x="157727" y="17716"/>
                </a:cubicBezTo>
                <a:cubicBezTo>
                  <a:pt x="156711" y="16895"/>
                  <a:pt x="155678" y="16096"/>
                  <a:pt x="154629" y="15317"/>
                </a:cubicBezTo>
                <a:cubicBezTo>
                  <a:pt x="153581" y="14538"/>
                  <a:pt x="152517" y="13781"/>
                  <a:pt x="151437" y="13045"/>
                </a:cubicBezTo>
                <a:cubicBezTo>
                  <a:pt x="150358" y="12309"/>
                  <a:pt x="149264" y="11594"/>
                  <a:pt x="148155" y="10903"/>
                </a:cubicBezTo>
                <a:cubicBezTo>
                  <a:pt x="147047" y="10211"/>
                  <a:pt x="145925" y="9542"/>
                  <a:pt x="144789" y="8897"/>
                </a:cubicBezTo>
                <a:cubicBezTo>
                  <a:pt x="143654" y="8251"/>
                  <a:pt x="142506" y="7628"/>
                  <a:pt x="141345" y="7027"/>
                </a:cubicBezTo>
                <a:cubicBezTo>
                  <a:pt x="140185" y="6428"/>
                  <a:pt x="139012" y="5851"/>
                  <a:pt x="137828" y="5301"/>
                </a:cubicBezTo>
                <a:cubicBezTo>
                  <a:pt x="136644" y="4748"/>
                  <a:pt x="135450" y="4220"/>
                  <a:pt x="134244" y="3716"/>
                </a:cubicBezTo>
                <a:cubicBezTo>
                  <a:pt x="133039" y="3212"/>
                  <a:pt x="131823" y="2734"/>
                  <a:pt x="130599" y="2280"/>
                </a:cubicBezTo>
                <a:cubicBezTo>
                  <a:pt x="129374" y="1824"/>
                  <a:pt x="128140" y="1396"/>
                  <a:pt x="126898" y="991"/>
                </a:cubicBezTo>
                <a:cubicBezTo>
                  <a:pt x="125656" y="586"/>
                  <a:pt x="124406" y="207"/>
                  <a:pt x="123148" y="-147"/>
                </a:cubicBezTo>
                <a:lnTo>
                  <a:pt x="123148" y="186062"/>
                </a:lnTo>
                <a:close/>
              </a:path>
            </a:pathLst>
          </a:custGeom>
          <a:solidFill>
            <a:schemeClr val="accent1"/>
          </a:solidFill>
          <a:ln w="160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3" name="任意多边形: 形状 12"/>
          <p:cNvSpPr/>
          <p:nvPr>
            <p:custDataLst>
              <p:tags r:id="rId9"/>
            </p:custDataLst>
          </p:nvPr>
        </p:nvSpPr>
        <p:spPr>
          <a:xfrm>
            <a:off x="537845" y="534670"/>
            <a:ext cx="171450" cy="19050"/>
          </a:xfrm>
          <a:custGeom>
            <a:gdLst>
              <a:gd name="connsiteX0" fmla="*/ 161925 w 171450"/>
              <a:gd name="connsiteY0" fmla="*/ 19050 h 19050"/>
              <a:gd name="connsiteX1" fmla="*/ 9525 w 171450"/>
              <a:gd name="connsiteY1" fmla="*/ 19050 h 19050"/>
              <a:gd name="connsiteX2" fmla="*/ 7667 w 171450"/>
              <a:gd name="connsiteY2" fmla="*/ 18867 h 19050"/>
              <a:gd name="connsiteX3" fmla="*/ 5880 w 171450"/>
              <a:gd name="connsiteY3" fmla="*/ 18325 h 19050"/>
              <a:gd name="connsiteX4" fmla="*/ 4233 w 171450"/>
              <a:gd name="connsiteY4" fmla="*/ 17445 h 19050"/>
              <a:gd name="connsiteX5" fmla="*/ 2790 w 171450"/>
              <a:gd name="connsiteY5" fmla="*/ 16260 h 19050"/>
              <a:gd name="connsiteX6" fmla="*/ 1605 w 171450"/>
              <a:gd name="connsiteY6" fmla="*/ 14817 h 19050"/>
              <a:gd name="connsiteX7" fmla="*/ 725 w 171450"/>
              <a:gd name="connsiteY7" fmla="*/ 13170 h 19050"/>
              <a:gd name="connsiteX8" fmla="*/ 183 w 171450"/>
              <a:gd name="connsiteY8" fmla="*/ 11383 h 19050"/>
              <a:gd name="connsiteX9" fmla="*/ 0 w 171450"/>
              <a:gd name="connsiteY9" fmla="*/ 9525 h 19050"/>
              <a:gd name="connsiteX10" fmla="*/ 183 w 171450"/>
              <a:gd name="connsiteY10" fmla="*/ 7667 h 19050"/>
              <a:gd name="connsiteX11" fmla="*/ 725 w 171450"/>
              <a:gd name="connsiteY11" fmla="*/ 5880 h 19050"/>
              <a:gd name="connsiteX12" fmla="*/ 1605 w 171450"/>
              <a:gd name="connsiteY12" fmla="*/ 4233 h 19050"/>
              <a:gd name="connsiteX13" fmla="*/ 2790 w 171450"/>
              <a:gd name="connsiteY13" fmla="*/ 2790 h 19050"/>
              <a:gd name="connsiteX14" fmla="*/ 4233 w 171450"/>
              <a:gd name="connsiteY14" fmla="*/ 1605 h 19050"/>
              <a:gd name="connsiteX15" fmla="*/ 5880 w 171450"/>
              <a:gd name="connsiteY15" fmla="*/ 725 h 19050"/>
              <a:gd name="connsiteX16" fmla="*/ 7667 w 171450"/>
              <a:gd name="connsiteY16" fmla="*/ 183 h 19050"/>
              <a:gd name="connsiteX17" fmla="*/ 9525 w 171450"/>
              <a:gd name="connsiteY17" fmla="*/ 0 h 19050"/>
              <a:gd name="connsiteX18" fmla="*/ 161925 w 171450"/>
              <a:gd name="connsiteY18" fmla="*/ 0 h 19050"/>
              <a:gd name="connsiteX19" fmla="*/ 163784 w 171450"/>
              <a:gd name="connsiteY19" fmla="*/ 183 h 19050"/>
              <a:gd name="connsiteX20" fmla="*/ 165570 w 171450"/>
              <a:gd name="connsiteY20" fmla="*/ 725 h 19050"/>
              <a:gd name="connsiteX21" fmla="*/ 167217 w 171450"/>
              <a:gd name="connsiteY21" fmla="*/ 1605 h 19050"/>
              <a:gd name="connsiteX22" fmla="*/ 168660 w 171450"/>
              <a:gd name="connsiteY22" fmla="*/ 2790 h 19050"/>
              <a:gd name="connsiteX23" fmla="*/ 169845 w 171450"/>
              <a:gd name="connsiteY23" fmla="*/ 4233 h 19050"/>
              <a:gd name="connsiteX24" fmla="*/ 170725 w 171450"/>
              <a:gd name="connsiteY24" fmla="*/ 5880 h 19050"/>
              <a:gd name="connsiteX25" fmla="*/ 171267 w 171450"/>
              <a:gd name="connsiteY25" fmla="*/ 7667 h 19050"/>
              <a:gd name="connsiteX26" fmla="*/ 171450 w 171450"/>
              <a:gd name="connsiteY26" fmla="*/ 9525 h 19050"/>
              <a:gd name="connsiteX27" fmla="*/ 171267 w 171450"/>
              <a:gd name="connsiteY27" fmla="*/ 11383 h 19050"/>
              <a:gd name="connsiteX28" fmla="*/ 170725 w 171450"/>
              <a:gd name="connsiteY28" fmla="*/ 13170 h 19050"/>
              <a:gd name="connsiteX29" fmla="*/ 169845 w 171450"/>
              <a:gd name="connsiteY29" fmla="*/ 14817 h 19050"/>
              <a:gd name="connsiteX30" fmla="*/ 168660 w 171450"/>
              <a:gd name="connsiteY30" fmla="*/ 16260 h 19050"/>
              <a:gd name="connsiteX31" fmla="*/ 167217 w 171450"/>
              <a:gd name="connsiteY31" fmla="*/ 17445 h 19050"/>
              <a:gd name="connsiteX32" fmla="*/ 165570 w 171450"/>
              <a:gd name="connsiteY32" fmla="*/ 18325 h 19050"/>
              <a:gd name="connsiteX33" fmla="*/ 163784 w 171450"/>
              <a:gd name="connsiteY33" fmla="*/ 18867 h 19050"/>
              <a:gd name="connsiteX34" fmla="*/ 161925 w 171450"/>
              <a:gd name="connsiteY34" fmla="*/ 19050 h 19050"/>
              <a:gd name="connsiteX35" fmla="*/ 171450 w 171450"/>
              <a:gd name="connsiteY35" fmla="*/ 9525 h 19050"/>
              <a:gd name="connsiteX36" fmla="*/ 171267 w 171450"/>
              <a:gd name="connsiteY36" fmla="*/ 11383 h 19050"/>
              <a:gd name="connsiteX37" fmla="*/ 170725 w 171450"/>
              <a:gd name="connsiteY37" fmla="*/ 13170 h 19050"/>
              <a:gd name="connsiteX38" fmla="*/ 169845 w 171450"/>
              <a:gd name="connsiteY38" fmla="*/ 14817 h 19050"/>
              <a:gd name="connsiteX39" fmla="*/ 168660 w 171450"/>
              <a:gd name="connsiteY39" fmla="*/ 16260 h 19050"/>
              <a:gd name="connsiteX40" fmla="*/ 167217 w 171450"/>
              <a:gd name="connsiteY40" fmla="*/ 17445 h 19050"/>
              <a:gd name="connsiteX41" fmla="*/ 165570 w 171450"/>
              <a:gd name="connsiteY41" fmla="*/ 18325 h 19050"/>
              <a:gd name="connsiteX42" fmla="*/ 163784 w 171450"/>
              <a:gd name="connsiteY42" fmla="*/ 18867 h 19050"/>
              <a:gd name="connsiteX43" fmla="*/ 161925 w 171450"/>
              <a:gd name="connsiteY43" fmla="*/ 19050 h 19050"/>
              <a:gd name="connsiteX44" fmla="*/ 160067 w 171450"/>
              <a:gd name="connsiteY44" fmla="*/ 18867 h 19050"/>
              <a:gd name="connsiteX45" fmla="*/ 158280 w 171450"/>
              <a:gd name="connsiteY45" fmla="*/ 18325 h 19050"/>
              <a:gd name="connsiteX46" fmla="*/ 156633 w 171450"/>
              <a:gd name="connsiteY46" fmla="*/ 17445 h 19050"/>
              <a:gd name="connsiteX47" fmla="*/ 155190 w 171450"/>
              <a:gd name="connsiteY47" fmla="*/ 16260 h 19050"/>
              <a:gd name="connsiteX48" fmla="*/ 154005 w 171450"/>
              <a:gd name="connsiteY48" fmla="*/ 14817 h 19050"/>
              <a:gd name="connsiteX49" fmla="*/ 153125 w 171450"/>
              <a:gd name="connsiteY49" fmla="*/ 13170 h 19050"/>
              <a:gd name="connsiteX50" fmla="*/ 152583 w 171450"/>
              <a:gd name="connsiteY50" fmla="*/ 11383 h 19050"/>
              <a:gd name="connsiteX51" fmla="*/ 152400 w 171450"/>
              <a:gd name="connsiteY51" fmla="*/ 9525 h 19050"/>
              <a:gd name="connsiteX52" fmla="*/ 152583 w 171450"/>
              <a:gd name="connsiteY52" fmla="*/ 7667 h 19050"/>
              <a:gd name="connsiteX53" fmla="*/ 153125 w 171450"/>
              <a:gd name="connsiteY53" fmla="*/ 5880 h 19050"/>
              <a:gd name="connsiteX54" fmla="*/ 154005 w 171450"/>
              <a:gd name="connsiteY54" fmla="*/ 4233 h 19050"/>
              <a:gd name="connsiteX55" fmla="*/ 155190 w 171450"/>
              <a:gd name="connsiteY55" fmla="*/ 2790 h 19050"/>
              <a:gd name="connsiteX56" fmla="*/ 156633 w 171450"/>
              <a:gd name="connsiteY56" fmla="*/ 1605 h 19050"/>
              <a:gd name="connsiteX57" fmla="*/ 158280 w 171450"/>
              <a:gd name="connsiteY57" fmla="*/ 725 h 19050"/>
              <a:gd name="connsiteX58" fmla="*/ 160067 w 171450"/>
              <a:gd name="connsiteY58" fmla="*/ 183 h 19050"/>
              <a:gd name="connsiteX59" fmla="*/ 161925 w 171450"/>
              <a:gd name="connsiteY59" fmla="*/ 0 h 19050"/>
              <a:gd name="connsiteX60" fmla="*/ 163784 w 171450"/>
              <a:gd name="connsiteY60" fmla="*/ 183 h 19050"/>
              <a:gd name="connsiteX61" fmla="*/ 165570 w 171450"/>
              <a:gd name="connsiteY61" fmla="*/ 725 h 19050"/>
              <a:gd name="connsiteX62" fmla="*/ 167217 w 171450"/>
              <a:gd name="connsiteY62" fmla="*/ 1605 h 19050"/>
              <a:gd name="connsiteX63" fmla="*/ 168660 w 171450"/>
              <a:gd name="connsiteY63" fmla="*/ 2790 h 19050"/>
              <a:gd name="connsiteX64" fmla="*/ 169845 w 171450"/>
              <a:gd name="connsiteY64" fmla="*/ 4233 h 19050"/>
              <a:gd name="connsiteX65" fmla="*/ 170725 w 171450"/>
              <a:gd name="connsiteY65" fmla="*/ 5880 h 19050"/>
              <a:gd name="connsiteX66" fmla="*/ 171267 w 171450"/>
              <a:gd name="connsiteY66" fmla="*/ 7667 h 19050"/>
              <a:gd name="connsiteX67" fmla="*/ 171450 w 171450"/>
              <a:gd name="connsiteY67" fmla="*/ 9525 h 19050"/>
              <a:gd name="connsiteX68" fmla="*/ 19050 w 171450"/>
              <a:gd name="connsiteY68" fmla="*/ 9525 h 19050"/>
              <a:gd name="connsiteX69" fmla="*/ 18867 w 171450"/>
              <a:gd name="connsiteY69" fmla="*/ 11383 h 19050"/>
              <a:gd name="connsiteX70" fmla="*/ 18325 w 171450"/>
              <a:gd name="connsiteY70" fmla="*/ 13170 h 19050"/>
              <a:gd name="connsiteX71" fmla="*/ 17445 w 171450"/>
              <a:gd name="connsiteY71" fmla="*/ 14817 h 19050"/>
              <a:gd name="connsiteX72" fmla="*/ 16260 w 171450"/>
              <a:gd name="connsiteY72" fmla="*/ 16260 h 19050"/>
              <a:gd name="connsiteX73" fmla="*/ 14817 w 171450"/>
              <a:gd name="connsiteY73" fmla="*/ 17445 h 19050"/>
              <a:gd name="connsiteX74" fmla="*/ 13170 w 171450"/>
              <a:gd name="connsiteY74" fmla="*/ 18325 h 19050"/>
              <a:gd name="connsiteX75" fmla="*/ 11383 w 171450"/>
              <a:gd name="connsiteY75" fmla="*/ 18867 h 19050"/>
              <a:gd name="connsiteX76" fmla="*/ 9525 w 171450"/>
              <a:gd name="connsiteY76" fmla="*/ 19050 h 19050"/>
              <a:gd name="connsiteX77" fmla="*/ 7667 w 171450"/>
              <a:gd name="connsiteY77" fmla="*/ 18867 h 19050"/>
              <a:gd name="connsiteX78" fmla="*/ 5880 w 171450"/>
              <a:gd name="connsiteY78" fmla="*/ 18325 h 19050"/>
              <a:gd name="connsiteX79" fmla="*/ 4233 w 171450"/>
              <a:gd name="connsiteY79" fmla="*/ 17445 h 19050"/>
              <a:gd name="connsiteX80" fmla="*/ 2790 w 171450"/>
              <a:gd name="connsiteY80" fmla="*/ 16260 h 19050"/>
              <a:gd name="connsiteX81" fmla="*/ 1605 w 171450"/>
              <a:gd name="connsiteY81" fmla="*/ 14817 h 19050"/>
              <a:gd name="connsiteX82" fmla="*/ 725 w 171450"/>
              <a:gd name="connsiteY82" fmla="*/ 13170 h 19050"/>
              <a:gd name="connsiteX83" fmla="*/ 183 w 171450"/>
              <a:gd name="connsiteY83" fmla="*/ 11383 h 19050"/>
              <a:gd name="connsiteX84" fmla="*/ 0 w 171450"/>
              <a:gd name="connsiteY84" fmla="*/ 9525 h 19050"/>
              <a:gd name="connsiteX85" fmla="*/ 183 w 171450"/>
              <a:gd name="connsiteY85" fmla="*/ 7667 h 19050"/>
              <a:gd name="connsiteX86" fmla="*/ 725 w 171450"/>
              <a:gd name="connsiteY86" fmla="*/ 5880 h 19050"/>
              <a:gd name="connsiteX87" fmla="*/ 1605 w 171450"/>
              <a:gd name="connsiteY87" fmla="*/ 4233 h 19050"/>
              <a:gd name="connsiteX88" fmla="*/ 2790 w 171450"/>
              <a:gd name="connsiteY88" fmla="*/ 2790 h 19050"/>
              <a:gd name="connsiteX89" fmla="*/ 4233 w 171450"/>
              <a:gd name="connsiteY89" fmla="*/ 1605 h 19050"/>
              <a:gd name="connsiteX90" fmla="*/ 5880 w 171450"/>
              <a:gd name="connsiteY90" fmla="*/ 725 h 19050"/>
              <a:gd name="connsiteX91" fmla="*/ 7667 w 171450"/>
              <a:gd name="connsiteY91" fmla="*/ 183 h 19050"/>
              <a:gd name="connsiteX92" fmla="*/ 9525 w 171450"/>
              <a:gd name="connsiteY92" fmla="*/ 0 h 19050"/>
              <a:gd name="connsiteX93" fmla="*/ 11383 w 171450"/>
              <a:gd name="connsiteY93" fmla="*/ 183 h 19050"/>
              <a:gd name="connsiteX94" fmla="*/ 13170 w 171450"/>
              <a:gd name="connsiteY94" fmla="*/ 725 h 19050"/>
              <a:gd name="connsiteX95" fmla="*/ 14817 w 171450"/>
              <a:gd name="connsiteY95" fmla="*/ 1605 h 19050"/>
              <a:gd name="connsiteX96" fmla="*/ 16260 w 171450"/>
              <a:gd name="connsiteY96" fmla="*/ 2790 h 19050"/>
              <a:gd name="connsiteX97" fmla="*/ 17445 w 171450"/>
              <a:gd name="connsiteY97" fmla="*/ 4233 h 19050"/>
              <a:gd name="connsiteX98" fmla="*/ 18325 w 171450"/>
              <a:gd name="connsiteY98" fmla="*/ 5880 h 19050"/>
              <a:gd name="connsiteX99" fmla="*/ 18867 w 171450"/>
              <a:gd name="connsiteY99" fmla="*/ 7667 h 19050"/>
              <a:gd name="connsiteX100" fmla="*/ 19050 w 171450"/>
              <a:gd name="connsiteY100" fmla="*/ 9525 h 190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171450" h="19050">
                <a:moveTo>
                  <a:pt x="161925" y="19050"/>
                </a:moveTo>
                <a:lnTo>
                  <a:pt x="9525" y="19050"/>
                </a:lnTo>
                <a:cubicBezTo>
                  <a:pt x="8900" y="19050"/>
                  <a:pt x="8280" y="18989"/>
                  <a:pt x="7667" y="18867"/>
                </a:cubicBezTo>
                <a:cubicBezTo>
                  <a:pt x="7053" y="18745"/>
                  <a:pt x="6458" y="18564"/>
                  <a:pt x="5880" y="18325"/>
                </a:cubicBezTo>
                <a:cubicBezTo>
                  <a:pt x="5302" y="18086"/>
                  <a:pt x="4753" y="17792"/>
                  <a:pt x="4233" y="17445"/>
                </a:cubicBezTo>
                <a:cubicBezTo>
                  <a:pt x="3713" y="17097"/>
                  <a:pt x="3232" y="16702"/>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2"/>
                  <a:pt x="1258" y="4753"/>
                  <a:pt x="1605" y="4233"/>
                </a:cubicBezTo>
                <a:cubicBezTo>
                  <a:pt x="1953" y="3713"/>
                  <a:pt x="2348" y="3232"/>
                  <a:pt x="2790" y="2790"/>
                </a:cubicBezTo>
                <a:cubicBezTo>
                  <a:pt x="3232" y="2348"/>
                  <a:pt x="3713" y="1953"/>
                  <a:pt x="4233" y="1605"/>
                </a:cubicBezTo>
                <a:cubicBezTo>
                  <a:pt x="4753" y="1258"/>
                  <a:pt x="5302" y="964"/>
                  <a:pt x="5880" y="725"/>
                </a:cubicBezTo>
                <a:cubicBezTo>
                  <a:pt x="6458" y="486"/>
                  <a:pt x="7053" y="305"/>
                  <a:pt x="7667" y="183"/>
                </a:cubicBezTo>
                <a:cubicBezTo>
                  <a:pt x="8280" y="61"/>
                  <a:pt x="8900" y="0"/>
                  <a:pt x="9525" y="0"/>
                </a:cubicBezTo>
                <a:lnTo>
                  <a:pt x="161925" y="0"/>
                </a:lnTo>
                <a:cubicBezTo>
                  <a:pt x="162551" y="0"/>
                  <a:pt x="163170" y="61"/>
                  <a:pt x="163784" y="183"/>
                </a:cubicBezTo>
                <a:cubicBezTo>
                  <a:pt x="164397" y="305"/>
                  <a:pt x="164992" y="486"/>
                  <a:pt x="165570" y="725"/>
                </a:cubicBezTo>
                <a:cubicBezTo>
                  <a:pt x="166149" y="964"/>
                  <a:pt x="166697" y="1258"/>
                  <a:pt x="167217" y="1605"/>
                </a:cubicBezTo>
                <a:cubicBezTo>
                  <a:pt x="167737" y="1953"/>
                  <a:pt x="168218" y="2348"/>
                  <a:pt x="168660" y="2790"/>
                </a:cubicBezTo>
                <a:cubicBezTo>
                  <a:pt x="169103" y="3232"/>
                  <a:pt x="169498" y="3713"/>
                  <a:pt x="169845" y="4233"/>
                </a:cubicBezTo>
                <a:cubicBezTo>
                  <a:pt x="170192" y="4753"/>
                  <a:pt x="170486" y="5302"/>
                  <a:pt x="170725" y="5880"/>
                </a:cubicBezTo>
                <a:cubicBezTo>
                  <a:pt x="170964" y="6458"/>
                  <a:pt x="171145" y="7053"/>
                  <a:pt x="171267" y="7667"/>
                </a:cubicBezTo>
                <a:cubicBezTo>
                  <a:pt x="171389" y="8280"/>
                  <a:pt x="171450" y="8900"/>
                  <a:pt x="171450" y="9525"/>
                </a:cubicBez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2"/>
                  <a:pt x="167737" y="17097"/>
                  <a:pt x="167217" y="17445"/>
                </a:cubicBezTo>
                <a:cubicBezTo>
                  <a:pt x="166697" y="17792"/>
                  <a:pt x="166149" y="18086"/>
                  <a:pt x="165570" y="18325"/>
                </a:cubicBezTo>
                <a:cubicBezTo>
                  <a:pt x="164992" y="18564"/>
                  <a:pt x="164397" y="18745"/>
                  <a:pt x="163784" y="18867"/>
                </a:cubicBezTo>
                <a:cubicBezTo>
                  <a:pt x="163170" y="18989"/>
                  <a:pt x="162551" y="19050"/>
                  <a:pt x="161925" y="19050"/>
                </a:cubicBezTo>
                <a:close/>
                <a:moveTo>
                  <a:pt x="171450" y="9525"/>
                </a:move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2"/>
                  <a:pt x="167737" y="17097"/>
                  <a:pt x="167217" y="17445"/>
                </a:cubicBezTo>
                <a:cubicBezTo>
                  <a:pt x="166697" y="17792"/>
                  <a:pt x="166149" y="18086"/>
                  <a:pt x="165570" y="18325"/>
                </a:cubicBezTo>
                <a:cubicBezTo>
                  <a:pt x="164992" y="18564"/>
                  <a:pt x="164397" y="18745"/>
                  <a:pt x="163784" y="18867"/>
                </a:cubicBezTo>
                <a:cubicBezTo>
                  <a:pt x="163170" y="18989"/>
                  <a:pt x="162551" y="19050"/>
                  <a:pt x="161925" y="19050"/>
                </a:cubicBezTo>
                <a:cubicBezTo>
                  <a:pt x="161299" y="19050"/>
                  <a:pt x="160680" y="18989"/>
                  <a:pt x="160067" y="18867"/>
                </a:cubicBezTo>
                <a:cubicBezTo>
                  <a:pt x="159453" y="18745"/>
                  <a:pt x="158858" y="18564"/>
                  <a:pt x="158280" y="18325"/>
                </a:cubicBezTo>
                <a:cubicBezTo>
                  <a:pt x="157702" y="18086"/>
                  <a:pt x="157153" y="17792"/>
                  <a:pt x="156633" y="17445"/>
                </a:cubicBezTo>
                <a:cubicBezTo>
                  <a:pt x="156114" y="17097"/>
                  <a:pt x="155633" y="16702"/>
                  <a:pt x="155190" y="16260"/>
                </a:cubicBezTo>
                <a:cubicBezTo>
                  <a:pt x="154748" y="15818"/>
                  <a:pt x="154353" y="15337"/>
                  <a:pt x="154005" y="14817"/>
                </a:cubicBezTo>
                <a:cubicBezTo>
                  <a:pt x="153657" y="14297"/>
                  <a:pt x="153364" y="13748"/>
                  <a:pt x="153125" y="13170"/>
                </a:cubicBezTo>
                <a:cubicBezTo>
                  <a:pt x="152886" y="12592"/>
                  <a:pt x="152705" y="11997"/>
                  <a:pt x="152583" y="11383"/>
                </a:cubicBezTo>
                <a:cubicBezTo>
                  <a:pt x="152461" y="10770"/>
                  <a:pt x="152400" y="10151"/>
                  <a:pt x="152400" y="9525"/>
                </a:cubicBezTo>
                <a:cubicBezTo>
                  <a:pt x="152400" y="8900"/>
                  <a:pt x="152461" y="8280"/>
                  <a:pt x="152583" y="7667"/>
                </a:cubicBezTo>
                <a:cubicBezTo>
                  <a:pt x="152705" y="7053"/>
                  <a:pt x="152886" y="6458"/>
                  <a:pt x="153125" y="5880"/>
                </a:cubicBezTo>
                <a:cubicBezTo>
                  <a:pt x="153364" y="5302"/>
                  <a:pt x="153657" y="4753"/>
                  <a:pt x="154005" y="4233"/>
                </a:cubicBezTo>
                <a:cubicBezTo>
                  <a:pt x="154353" y="3713"/>
                  <a:pt x="154748" y="3232"/>
                  <a:pt x="155190" y="2790"/>
                </a:cubicBezTo>
                <a:cubicBezTo>
                  <a:pt x="155633" y="2348"/>
                  <a:pt x="156113" y="1953"/>
                  <a:pt x="156633" y="1605"/>
                </a:cubicBezTo>
                <a:cubicBezTo>
                  <a:pt x="157153" y="1258"/>
                  <a:pt x="157702" y="964"/>
                  <a:pt x="158280" y="725"/>
                </a:cubicBezTo>
                <a:cubicBezTo>
                  <a:pt x="158858" y="486"/>
                  <a:pt x="159453" y="305"/>
                  <a:pt x="160067" y="183"/>
                </a:cubicBezTo>
                <a:cubicBezTo>
                  <a:pt x="160680" y="61"/>
                  <a:pt x="161299" y="0"/>
                  <a:pt x="161925" y="0"/>
                </a:cubicBezTo>
                <a:cubicBezTo>
                  <a:pt x="162551" y="0"/>
                  <a:pt x="163170" y="61"/>
                  <a:pt x="163784" y="183"/>
                </a:cubicBezTo>
                <a:cubicBezTo>
                  <a:pt x="164397" y="305"/>
                  <a:pt x="164992" y="486"/>
                  <a:pt x="165570" y="725"/>
                </a:cubicBezTo>
                <a:cubicBezTo>
                  <a:pt x="166149" y="964"/>
                  <a:pt x="166697" y="1258"/>
                  <a:pt x="167217" y="1605"/>
                </a:cubicBezTo>
                <a:cubicBezTo>
                  <a:pt x="167737" y="1953"/>
                  <a:pt x="168218" y="2348"/>
                  <a:pt x="168660" y="2790"/>
                </a:cubicBezTo>
                <a:cubicBezTo>
                  <a:pt x="169103" y="3232"/>
                  <a:pt x="169498" y="3713"/>
                  <a:pt x="169845" y="4233"/>
                </a:cubicBezTo>
                <a:cubicBezTo>
                  <a:pt x="170192" y="4753"/>
                  <a:pt x="170486" y="5302"/>
                  <a:pt x="170725" y="5880"/>
                </a:cubicBezTo>
                <a:cubicBezTo>
                  <a:pt x="170964" y="6458"/>
                  <a:pt x="171145" y="7053"/>
                  <a:pt x="171267" y="7667"/>
                </a:cubicBezTo>
                <a:cubicBezTo>
                  <a:pt x="171389" y="8280"/>
                  <a:pt x="171450" y="8900"/>
                  <a:pt x="171450" y="9525"/>
                </a:cubicBezTo>
                <a:close/>
                <a:moveTo>
                  <a:pt x="19050" y="9525"/>
                </a:moveTo>
                <a:cubicBezTo>
                  <a:pt x="19050" y="10151"/>
                  <a:pt x="18989" y="10770"/>
                  <a:pt x="18867" y="11383"/>
                </a:cubicBezTo>
                <a:cubicBezTo>
                  <a:pt x="18745" y="11997"/>
                  <a:pt x="18564" y="12592"/>
                  <a:pt x="18325" y="13170"/>
                </a:cubicBezTo>
                <a:cubicBezTo>
                  <a:pt x="18086" y="13748"/>
                  <a:pt x="17792" y="14297"/>
                  <a:pt x="17445" y="14817"/>
                </a:cubicBezTo>
                <a:cubicBezTo>
                  <a:pt x="17097" y="15337"/>
                  <a:pt x="16702" y="15818"/>
                  <a:pt x="16260" y="16260"/>
                </a:cubicBezTo>
                <a:cubicBezTo>
                  <a:pt x="15818" y="16702"/>
                  <a:pt x="15337" y="17097"/>
                  <a:pt x="14817" y="17445"/>
                </a:cubicBezTo>
                <a:cubicBezTo>
                  <a:pt x="14297" y="17792"/>
                  <a:pt x="13748" y="18086"/>
                  <a:pt x="13170" y="18325"/>
                </a:cubicBezTo>
                <a:cubicBezTo>
                  <a:pt x="12592" y="18564"/>
                  <a:pt x="11997" y="18745"/>
                  <a:pt x="11383" y="18867"/>
                </a:cubicBezTo>
                <a:cubicBezTo>
                  <a:pt x="10770" y="18989"/>
                  <a:pt x="10150" y="19050"/>
                  <a:pt x="9525" y="19050"/>
                </a:cubicBezTo>
                <a:cubicBezTo>
                  <a:pt x="8900" y="19050"/>
                  <a:pt x="8280" y="18989"/>
                  <a:pt x="7667" y="18867"/>
                </a:cubicBezTo>
                <a:cubicBezTo>
                  <a:pt x="7053" y="18745"/>
                  <a:pt x="6458" y="18564"/>
                  <a:pt x="5880" y="18325"/>
                </a:cubicBezTo>
                <a:cubicBezTo>
                  <a:pt x="5302" y="18086"/>
                  <a:pt x="4753" y="17792"/>
                  <a:pt x="4233" y="17445"/>
                </a:cubicBezTo>
                <a:cubicBezTo>
                  <a:pt x="3713" y="17097"/>
                  <a:pt x="3232" y="16702"/>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2"/>
                  <a:pt x="1258" y="4753"/>
                  <a:pt x="1605" y="4233"/>
                </a:cubicBezTo>
                <a:cubicBezTo>
                  <a:pt x="1953" y="3713"/>
                  <a:pt x="2348" y="3232"/>
                  <a:pt x="2790" y="2790"/>
                </a:cubicBezTo>
                <a:cubicBezTo>
                  <a:pt x="3232" y="2348"/>
                  <a:pt x="3713" y="1953"/>
                  <a:pt x="4233" y="1605"/>
                </a:cubicBezTo>
                <a:cubicBezTo>
                  <a:pt x="4753" y="1258"/>
                  <a:pt x="5302" y="964"/>
                  <a:pt x="5880" y="725"/>
                </a:cubicBezTo>
                <a:cubicBezTo>
                  <a:pt x="6458" y="486"/>
                  <a:pt x="7053" y="305"/>
                  <a:pt x="7667" y="183"/>
                </a:cubicBezTo>
                <a:cubicBezTo>
                  <a:pt x="8280" y="61"/>
                  <a:pt x="8900" y="0"/>
                  <a:pt x="9525" y="0"/>
                </a:cubicBezTo>
                <a:cubicBezTo>
                  <a:pt x="10150" y="0"/>
                  <a:pt x="10770" y="61"/>
                  <a:pt x="11383" y="183"/>
                </a:cubicBezTo>
                <a:cubicBezTo>
                  <a:pt x="11997" y="305"/>
                  <a:pt x="12592" y="486"/>
                  <a:pt x="13170" y="725"/>
                </a:cubicBezTo>
                <a:cubicBezTo>
                  <a:pt x="13748" y="964"/>
                  <a:pt x="14297" y="1258"/>
                  <a:pt x="14817" y="1605"/>
                </a:cubicBezTo>
                <a:cubicBezTo>
                  <a:pt x="15337" y="1953"/>
                  <a:pt x="15818" y="2348"/>
                  <a:pt x="16260" y="2790"/>
                </a:cubicBezTo>
                <a:cubicBezTo>
                  <a:pt x="16702" y="3232"/>
                  <a:pt x="17097" y="3713"/>
                  <a:pt x="17445" y="4233"/>
                </a:cubicBezTo>
                <a:cubicBezTo>
                  <a:pt x="17792" y="4753"/>
                  <a:pt x="18086" y="5302"/>
                  <a:pt x="18325" y="5880"/>
                </a:cubicBezTo>
                <a:cubicBezTo>
                  <a:pt x="18564" y="6458"/>
                  <a:pt x="18745" y="7053"/>
                  <a:pt x="18867" y="7667"/>
                </a:cubicBezTo>
                <a:cubicBezTo>
                  <a:pt x="18989" y="8280"/>
                  <a:pt x="19050" y="8900"/>
                  <a:pt x="19050" y="9525"/>
                </a:cubicBezTo>
                <a:close/>
              </a:path>
            </a:pathLst>
          </a:custGeom>
          <a:solidFill>
            <a:schemeClr val="accent1"/>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4" name="任意多边形: 形状 13"/>
          <p:cNvSpPr/>
          <p:nvPr>
            <p:custDataLst>
              <p:tags r:id="rId10"/>
            </p:custDataLst>
          </p:nvPr>
        </p:nvSpPr>
        <p:spPr>
          <a:xfrm>
            <a:off x="537845" y="591820"/>
            <a:ext cx="171450" cy="19050"/>
          </a:xfrm>
          <a:custGeom>
            <a:gdLst>
              <a:gd name="connsiteX0" fmla="*/ 161925 w 171450"/>
              <a:gd name="connsiteY0" fmla="*/ 19050 h 19050"/>
              <a:gd name="connsiteX1" fmla="*/ 9525 w 171450"/>
              <a:gd name="connsiteY1" fmla="*/ 19050 h 19050"/>
              <a:gd name="connsiteX2" fmla="*/ 7667 w 171450"/>
              <a:gd name="connsiteY2" fmla="*/ 18867 h 19050"/>
              <a:gd name="connsiteX3" fmla="*/ 5880 w 171450"/>
              <a:gd name="connsiteY3" fmla="*/ 18325 h 19050"/>
              <a:gd name="connsiteX4" fmla="*/ 4233 w 171450"/>
              <a:gd name="connsiteY4" fmla="*/ 17445 h 19050"/>
              <a:gd name="connsiteX5" fmla="*/ 2790 w 171450"/>
              <a:gd name="connsiteY5" fmla="*/ 16260 h 19050"/>
              <a:gd name="connsiteX6" fmla="*/ 1605 w 171450"/>
              <a:gd name="connsiteY6" fmla="*/ 14817 h 19050"/>
              <a:gd name="connsiteX7" fmla="*/ 725 w 171450"/>
              <a:gd name="connsiteY7" fmla="*/ 13170 h 19050"/>
              <a:gd name="connsiteX8" fmla="*/ 183 w 171450"/>
              <a:gd name="connsiteY8" fmla="*/ 11383 h 19050"/>
              <a:gd name="connsiteX9" fmla="*/ 0 w 171450"/>
              <a:gd name="connsiteY9" fmla="*/ 9525 h 19050"/>
              <a:gd name="connsiteX10" fmla="*/ 183 w 171450"/>
              <a:gd name="connsiteY10" fmla="*/ 7667 h 19050"/>
              <a:gd name="connsiteX11" fmla="*/ 725 w 171450"/>
              <a:gd name="connsiteY11" fmla="*/ 5880 h 19050"/>
              <a:gd name="connsiteX12" fmla="*/ 1605 w 171450"/>
              <a:gd name="connsiteY12" fmla="*/ 4233 h 19050"/>
              <a:gd name="connsiteX13" fmla="*/ 2790 w 171450"/>
              <a:gd name="connsiteY13" fmla="*/ 2790 h 19050"/>
              <a:gd name="connsiteX14" fmla="*/ 4233 w 171450"/>
              <a:gd name="connsiteY14" fmla="*/ 1605 h 19050"/>
              <a:gd name="connsiteX15" fmla="*/ 5880 w 171450"/>
              <a:gd name="connsiteY15" fmla="*/ 725 h 19050"/>
              <a:gd name="connsiteX16" fmla="*/ 7667 w 171450"/>
              <a:gd name="connsiteY16" fmla="*/ 183 h 19050"/>
              <a:gd name="connsiteX17" fmla="*/ 9525 w 171450"/>
              <a:gd name="connsiteY17" fmla="*/ 0 h 19050"/>
              <a:gd name="connsiteX18" fmla="*/ 161925 w 171450"/>
              <a:gd name="connsiteY18" fmla="*/ 0 h 19050"/>
              <a:gd name="connsiteX19" fmla="*/ 163784 w 171450"/>
              <a:gd name="connsiteY19" fmla="*/ 183 h 19050"/>
              <a:gd name="connsiteX20" fmla="*/ 165570 w 171450"/>
              <a:gd name="connsiteY20" fmla="*/ 725 h 19050"/>
              <a:gd name="connsiteX21" fmla="*/ 167217 w 171450"/>
              <a:gd name="connsiteY21" fmla="*/ 1605 h 19050"/>
              <a:gd name="connsiteX22" fmla="*/ 168660 w 171450"/>
              <a:gd name="connsiteY22" fmla="*/ 2790 h 19050"/>
              <a:gd name="connsiteX23" fmla="*/ 169845 w 171450"/>
              <a:gd name="connsiteY23" fmla="*/ 4233 h 19050"/>
              <a:gd name="connsiteX24" fmla="*/ 170725 w 171450"/>
              <a:gd name="connsiteY24" fmla="*/ 5880 h 19050"/>
              <a:gd name="connsiteX25" fmla="*/ 171267 w 171450"/>
              <a:gd name="connsiteY25" fmla="*/ 7667 h 19050"/>
              <a:gd name="connsiteX26" fmla="*/ 171450 w 171450"/>
              <a:gd name="connsiteY26" fmla="*/ 9525 h 19050"/>
              <a:gd name="connsiteX27" fmla="*/ 171267 w 171450"/>
              <a:gd name="connsiteY27" fmla="*/ 11383 h 19050"/>
              <a:gd name="connsiteX28" fmla="*/ 170725 w 171450"/>
              <a:gd name="connsiteY28" fmla="*/ 13170 h 19050"/>
              <a:gd name="connsiteX29" fmla="*/ 169845 w 171450"/>
              <a:gd name="connsiteY29" fmla="*/ 14817 h 19050"/>
              <a:gd name="connsiteX30" fmla="*/ 168660 w 171450"/>
              <a:gd name="connsiteY30" fmla="*/ 16260 h 19050"/>
              <a:gd name="connsiteX31" fmla="*/ 167217 w 171450"/>
              <a:gd name="connsiteY31" fmla="*/ 17445 h 19050"/>
              <a:gd name="connsiteX32" fmla="*/ 165570 w 171450"/>
              <a:gd name="connsiteY32" fmla="*/ 18325 h 19050"/>
              <a:gd name="connsiteX33" fmla="*/ 163784 w 171450"/>
              <a:gd name="connsiteY33" fmla="*/ 18867 h 19050"/>
              <a:gd name="connsiteX34" fmla="*/ 161925 w 171450"/>
              <a:gd name="connsiteY34" fmla="*/ 19050 h 19050"/>
              <a:gd name="connsiteX35" fmla="*/ 171450 w 171450"/>
              <a:gd name="connsiteY35" fmla="*/ 9525 h 19050"/>
              <a:gd name="connsiteX36" fmla="*/ 171267 w 171450"/>
              <a:gd name="connsiteY36" fmla="*/ 11383 h 19050"/>
              <a:gd name="connsiteX37" fmla="*/ 170725 w 171450"/>
              <a:gd name="connsiteY37" fmla="*/ 13170 h 19050"/>
              <a:gd name="connsiteX38" fmla="*/ 169845 w 171450"/>
              <a:gd name="connsiteY38" fmla="*/ 14817 h 19050"/>
              <a:gd name="connsiteX39" fmla="*/ 168660 w 171450"/>
              <a:gd name="connsiteY39" fmla="*/ 16260 h 19050"/>
              <a:gd name="connsiteX40" fmla="*/ 167217 w 171450"/>
              <a:gd name="connsiteY40" fmla="*/ 17445 h 19050"/>
              <a:gd name="connsiteX41" fmla="*/ 165570 w 171450"/>
              <a:gd name="connsiteY41" fmla="*/ 18325 h 19050"/>
              <a:gd name="connsiteX42" fmla="*/ 163784 w 171450"/>
              <a:gd name="connsiteY42" fmla="*/ 18867 h 19050"/>
              <a:gd name="connsiteX43" fmla="*/ 161925 w 171450"/>
              <a:gd name="connsiteY43" fmla="*/ 19050 h 19050"/>
              <a:gd name="connsiteX44" fmla="*/ 160067 w 171450"/>
              <a:gd name="connsiteY44" fmla="*/ 18867 h 19050"/>
              <a:gd name="connsiteX45" fmla="*/ 158280 w 171450"/>
              <a:gd name="connsiteY45" fmla="*/ 18325 h 19050"/>
              <a:gd name="connsiteX46" fmla="*/ 156633 w 171450"/>
              <a:gd name="connsiteY46" fmla="*/ 17445 h 19050"/>
              <a:gd name="connsiteX47" fmla="*/ 155190 w 171450"/>
              <a:gd name="connsiteY47" fmla="*/ 16260 h 19050"/>
              <a:gd name="connsiteX48" fmla="*/ 154005 w 171450"/>
              <a:gd name="connsiteY48" fmla="*/ 14817 h 19050"/>
              <a:gd name="connsiteX49" fmla="*/ 153125 w 171450"/>
              <a:gd name="connsiteY49" fmla="*/ 13170 h 19050"/>
              <a:gd name="connsiteX50" fmla="*/ 152583 w 171450"/>
              <a:gd name="connsiteY50" fmla="*/ 11383 h 19050"/>
              <a:gd name="connsiteX51" fmla="*/ 152400 w 171450"/>
              <a:gd name="connsiteY51" fmla="*/ 9525 h 19050"/>
              <a:gd name="connsiteX52" fmla="*/ 152583 w 171450"/>
              <a:gd name="connsiteY52" fmla="*/ 7667 h 19050"/>
              <a:gd name="connsiteX53" fmla="*/ 153125 w 171450"/>
              <a:gd name="connsiteY53" fmla="*/ 5880 h 19050"/>
              <a:gd name="connsiteX54" fmla="*/ 154005 w 171450"/>
              <a:gd name="connsiteY54" fmla="*/ 4233 h 19050"/>
              <a:gd name="connsiteX55" fmla="*/ 155190 w 171450"/>
              <a:gd name="connsiteY55" fmla="*/ 2790 h 19050"/>
              <a:gd name="connsiteX56" fmla="*/ 156633 w 171450"/>
              <a:gd name="connsiteY56" fmla="*/ 1605 h 19050"/>
              <a:gd name="connsiteX57" fmla="*/ 158280 w 171450"/>
              <a:gd name="connsiteY57" fmla="*/ 725 h 19050"/>
              <a:gd name="connsiteX58" fmla="*/ 160067 w 171450"/>
              <a:gd name="connsiteY58" fmla="*/ 183 h 19050"/>
              <a:gd name="connsiteX59" fmla="*/ 161925 w 171450"/>
              <a:gd name="connsiteY59" fmla="*/ 0 h 19050"/>
              <a:gd name="connsiteX60" fmla="*/ 163784 w 171450"/>
              <a:gd name="connsiteY60" fmla="*/ 183 h 19050"/>
              <a:gd name="connsiteX61" fmla="*/ 165570 w 171450"/>
              <a:gd name="connsiteY61" fmla="*/ 725 h 19050"/>
              <a:gd name="connsiteX62" fmla="*/ 167217 w 171450"/>
              <a:gd name="connsiteY62" fmla="*/ 1605 h 19050"/>
              <a:gd name="connsiteX63" fmla="*/ 168660 w 171450"/>
              <a:gd name="connsiteY63" fmla="*/ 2790 h 19050"/>
              <a:gd name="connsiteX64" fmla="*/ 169845 w 171450"/>
              <a:gd name="connsiteY64" fmla="*/ 4233 h 19050"/>
              <a:gd name="connsiteX65" fmla="*/ 170725 w 171450"/>
              <a:gd name="connsiteY65" fmla="*/ 5880 h 19050"/>
              <a:gd name="connsiteX66" fmla="*/ 171267 w 171450"/>
              <a:gd name="connsiteY66" fmla="*/ 7667 h 19050"/>
              <a:gd name="connsiteX67" fmla="*/ 171450 w 171450"/>
              <a:gd name="connsiteY67" fmla="*/ 9525 h 19050"/>
              <a:gd name="connsiteX68" fmla="*/ 19050 w 171450"/>
              <a:gd name="connsiteY68" fmla="*/ 9525 h 19050"/>
              <a:gd name="connsiteX69" fmla="*/ 18867 w 171450"/>
              <a:gd name="connsiteY69" fmla="*/ 11383 h 19050"/>
              <a:gd name="connsiteX70" fmla="*/ 18325 w 171450"/>
              <a:gd name="connsiteY70" fmla="*/ 13170 h 19050"/>
              <a:gd name="connsiteX71" fmla="*/ 17445 w 171450"/>
              <a:gd name="connsiteY71" fmla="*/ 14817 h 19050"/>
              <a:gd name="connsiteX72" fmla="*/ 16260 w 171450"/>
              <a:gd name="connsiteY72" fmla="*/ 16260 h 19050"/>
              <a:gd name="connsiteX73" fmla="*/ 14817 w 171450"/>
              <a:gd name="connsiteY73" fmla="*/ 17445 h 19050"/>
              <a:gd name="connsiteX74" fmla="*/ 13170 w 171450"/>
              <a:gd name="connsiteY74" fmla="*/ 18325 h 19050"/>
              <a:gd name="connsiteX75" fmla="*/ 11383 w 171450"/>
              <a:gd name="connsiteY75" fmla="*/ 18867 h 19050"/>
              <a:gd name="connsiteX76" fmla="*/ 9525 w 171450"/>
              <a:gd name="connsiteY76" fmla="*/ 19050 h 19050"/>
              <a:gd name="connsiteX77" fmla="*/ 7667 w 171450"/>
              <a:gd name="connsiteY77" fmla="*/ 18867 h 19050"/>
              <a:gd name="connsiteX78" fmla="*/ 5880 w 171450"/>
              <a:gd name="connsiteY78" fmla="*/ 18325 h 19050"/>
              <a:gd name="connsiteX79" fmla="*/ 4233 w 171450"/>
              <a:gd name="connsiteY79" fmla="*/ 17445 h 19050"/>
              <a:gd name="connsiteX80" fmla="*/ 2790 w 171450"/>
              <a:gd name="connsiteY80" fmla="*/ 16260 h 19050"/>
              <a:gd name="connsiteX81" fmla="*/ 1605 w 171450"/>
              <a:gd name="connsiteY81" fmla="*/ 14817 h 19050"/>
              <a:gd name="connsiteX82" fmla="*/ 725 w 171450"/>
              <a:gd name="connsiteY82" fmla="*/ 13170 h 19050"/>
              <a:gd name="connsiteX83" fmla="*/ 183 w 171450"/>
              <a:gd name="connsiteY83" fmla="*/ 11383 h 19050"/>
              <a:gd name="connsiteX84" fmla="*/ 0 w 171450"/>
              <a:gd name="connsiteY84" fmla="*/ 9525 h 19050"/>
              <a:gd name="connsiteX85" fmla="*/ 183 w 171450"/>
              <a:gd name="connsiteY85" fmla="*/ 7667 h 19050"/>
              <a:gd name="connsiteX86" fmla="*/ 725 w 171450"/>
              <a:gd name="connsiteY86" fmla="*/ 5880 h 19050"/>
              <a:gd name="connsiteX87" fmla="*/ 1605 w 171450"/>
              <a:gd name="connsiteY87" fmla="*/ 4233 h 19050"/>
              <a:gd name="connsiteX88" fmla="*/ 2790 w 171450"/>
              <a:gd name="connsiteY88" fmla="*/ 2790 h 19050"/>
              <a:gd name="connsiteX89" fmla="*/ 4233 w 171450"/>
              <a:gd name="connsiteY89" fmla="*/ 1605 h 19050"/>
              <a:gd name="connsiteX90" fmla="*/ 5880 w 171450"/>
              <a:gd name="connsiteY90" fmla="*/ 725 h 19050"/>
              <a:gd name="connsiteX91" fmla="*/ 7667 w 171450"/>
              <a:gd name="connsiteY91" fmla="*/ 183 h 19050"/>
              <a:gd name="connsiteX92" fmla="*/ 9525 w 171450"/>
              <a:gd name="connsiteY92" fmla="*/ 0 h 19050"/>
              <a:gd name="connsiteX93" fmla="*/ 11383 w 171450"/>
              <a:gd name="connsiteY93" fmla="*/ 183 h 19050"/>
              <a:gd name="connsiteX94" fmla="*/ 13170 w 171450"/>
              <a:gd name="connsiteY94" fmla="*/ 725 h 19050"/>
              <a:gd name="connsiteX95" fmla="*/ 14817 w 171450"/>
              <a:gd name="connsiteY95" fmla="*/ 1605 h 19050"/>
              <a:gd name="connsiteX96" fmla="*/ 16260 w 171450"/>
              <a:gd name="connsiteY96" fmla="*/ 2790 h 19050"/>
              <a:gd name="connsiteX97" fmla="*/ 17445 w 171450"/>
              <a:gd name="connsiteY97" fmla="*/ 4233 h 19050"/>
              <a:gd name="connsiteX98" fmla="*/ 18325 w 171450"/>
              <a:gd name="connsiteY98" fmla="*/ 5880 h 19050"/>
              <a:gd name="connsiteX99" fmla="*/ 18867 w 171450"/>
              <a:gd name="connsiteY99" fmla="*/ 7667 h 19050"/>
              <a:gd name="connsiteX100" fmla="*/ 19050 w 171450"/>
              <a:gd name="connsiteY100" fmla="*/ 9525 h 190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171450" h="19050">
                <a:moveTo>
                  <a:pt x="161925" y="19050"/>
                </a:moveTo>
                <a:lnTo>
                  <a:pt x="9525" y="19050"/>
                </a:ln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lnTo>
                  <a:pt x="161925" y="0"/>
                </a:ln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lose/>
                <a:moveTo>
                  <a:pt x="171450" y="9525"/>
                </a:move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ubicBezTo>
                  <a:pt x="161299" y="19050"/>
                  <a:pt x="160680" y="18989"/>
                  <a:pt x="160067" y="18867"/>
                </a:cubicBezTo>
                <a:cubicBezTo>
                  <a:pt x="159453" y="18745"/>
                  <a:pt x="158858" y="18564"/>
                  <a:pt x="158280" y="18325"/>
                </a:cubicBezTo>
                <a:cubicBezTo>
                  <a:pt x="157702" y="18086"/>
                  <a:pt x="157153" y="17793"/>
                  <a:pt x="156633" y="17445"/>
                </a:cubicBezTo>
                <a:cubicBezTo>
                  <a:pt x="156114" y="17097"/>
                  <a:pt x="155633" y="16703"/>
                  <a:pt x="155190" y="16260"/>
                </a:cubicBezTo>
                <a:cubicBezTo>
                  <a:pt x="154748" y="15818"/>
                  <a:pt x="154353" y="15337"/>
                  <a:pt x="154005" y="14817"/>
                </a:cubicBezTo>
                <a:cubicBezTo>
                  <a:pt x="153657" y="14297"/>
                  <a:pt x="153364" y="13748"/>
                  <a:pt x="153125" y="13170"/>
                </a:cubicBezTo>
                <a:cubicBezTo>
                  <a:pt x="152886" y="12592"/>
                  <a:pt x="152705" y="11997"/>
                  <a:pt x="152583" y="11383"/>
                </a:cubicBezTo>
                <a:cubicBezTo>
                  <a:pt x="152461" y="10770"/>
                  <a:pt x="152400" y="10151"/>
                  <a:pt x="152400" y="9525"/>
                </a:cubicBezTo>
                <a:cubicBezTo>
                  <a:pt x="152400" y="8900"/>
                  <a:pt x="152461" y="8280"/>
                  <a:pt x="152583" y="7667"/>
                </a:cubicBezTo>
                <a:cubicBezTo>
                  <a:pt x="152705" y="7053"/>
                  <a:pt x="152886" y="6458"/>
                  <a:pt x="153125" y="5880"/>
                </a:cubicBezTo>
                <a:cubicBezTo>
                  <a:pt x="153364" y="5303"/>
                  <a:pt x="153657" y="4753"/>
                  <a:pt x="154005" y="4233"/>
                </a:cubicBezTo>
                <a:cubicBezTo>
                  <a:pt x="154353" y="3713"/>
                  <a:pt x="154748" y="3232"/>
                  <a:pt x="155190" y="2790"/>
                </a:cubicBezTo>
                <a:cubicBezTo>
                  <a:pt x="155633" y="2348"/>
                  <a:pt x="156113" y="1953"/>
                  <a:pt x="156633" y="1605"/>
                </a:cubicBezTo>
                <a:cubicBezTo>
                  <a:pt x="157153" y="1258"/>
                  <a:pt x="157702" y="965"/>
                  <a:pt x="158280" y="725"/>
                </a:cubicBezTo>
                <a:cubicBezTo>
                  <a:pt x="158858" y="486"/>
                  <a:pt x="159453" y="305"/>
                  <a:pt x="160067" y="183"/>
                </a:cubicBezTo>
                <a:cubicBezTo>
                  <a:pt x="160680" y="61"/>
                  <a:pt x="161299" y="0"/>
                  <a:pt x="161925" y="0"/>
                </a:cubicBez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lose/>
                <a:moveTo>
                  <a:pt x="19050" y="9525"/>
                </a:moveTo>
                <a:cubicBezTo>
                  <a:pt x="19050" y="10151"/>
                  <a:pt x="18989" y="10770"/>
                  <a:pt x="18867" y="11383"/>
                </a:cubicBezTo>
                <a:cubicBezTo>
                  <a:pt x="18745" y="11997"/>
                  <a:pt x="18564" y="12592"/>
                  <a:pt x="18325" y="13170"/>
                </a:cubicBezTo>
                <a:cubicBezTo>
                  <a:pt x="18086" y="13748"/>
                  <a:pt x="17792" y="14297"/>
                  <a:pt x="17445" y="14817"/>
                </a:cubicBezTo>
                <a:cubicBezTo>
                  <a:pt x="17097" y="15337"/>
                  <a:pt x="16702" y="15818"/>
                  <a:pt x="16260" y="16260"/>
                </a:cubicBezTo>
                <a:cubicBezTo>
                  <a:pt x="15818" y="16703"/>
                  <a:pt x="15337" y="17097"/>
                  <a:pt x="14817" y="17445"/>
                </a:cubicBezTo>
                <a:cubicBezTo>
                  <a:pt x="14297" y="17793"/>
                  <a:pt x="13748" y="18086"/>
                  <a:pt x="13170" y="18325"/>
                </a:cubicBezTo>
                <a:cubicBezTo>
                  <a:pt x="12592" y="18564"/>
                  <a:pt x="11997" y="18745"/>
                  <a:pt x="11383" y="18867"/>
                </a:cubicBezTo>
                <a:cubicBezTo>
                  <a:pt x="10770" y="18989"/>
                  <a:pt x="10150" y="19050"/>
                  <a:pt x="9525" y="19050"/>
                </a:cubicBez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cubicBezTo>
                  <a:pt x="10150" y="0"/>
                  <a:pt x="10770" y="61"/>
                  <a:pt x="11383" y="183"/>
                </a:cubicBezTo>
                <a:cubicBezTo>
                  <a:pt x="11997" y="305"/>
                  <a:pt x="12592" y="486"/>
                  <a:pt x="13170" y="725"/>
                </a:cubicBezTo>
                <a:cubicBezTo>
                  <a:pt x="13748" y="965"/>
                  <a:pt x="14297" y="1258"/>
                  <a:pt x="14817" y="1605"/>
                </a:cubicBezTo>
                <a:cubicBezTo>
                  <a:pt x="15337" y="1953"/>
                  <a:pt x="15818" y="2348"/>
                  <a:pt x="16260" y="2790"/>
                </a:cubicBezTo>
                <a:cubicBezTo>
                  <a:pt x="16702" y="3232"/>
                  <a:pt x="17097" y="3713"/>
                  <a:pt x="17445" y="4233"/>
                </a:cubicBezTo>
                <a:cubicBezTo>
                  <a:pt x="17792" y="4753"/>
                  <a:pt x="18086" y="5303"/>
                  <a:pt x="18325" y="5880"/>
                </a:cubicBezTo>
                <a:cubicBezTo>
                  <a:pt x="18564" y="6458"/>
                  <a:pt x="18745" y="7053"/>
                  <a:pt x="18867" y="7667"/>
                </a:cubicBezTo>
                <a:cubicBezTo>
                  <a:pt x="18989" y="8280"/>
                  <a:pt x="19050" y="8900"/>
                  <a:pt x="19050" y="9525"/>
                </a:cubicBezTo>
                <a:close/>
              </a:path>
            </a:pathLst>
          </a:custGeom>
          <a:solidFill>
            <a:schemeClr val="accent1"/>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5" name="任意多边形: 形状 14"/>
          <p:cNvSpPr/>
          <p:nvPr>
            <p:custDataLst>
              <p:tags r:id="rId11"/>
            </p:custDataLst>
          </p:nvPr>
        </p:nvSpPr>
        <p:spPr>
          <a:xfrm>
            <a:off x="537845" y="648970"/>
            <a:ext cx="171450" cy="19050"/>
          </a:xfrm>
          <a:custGeom>
            <a:gdLst>
              <a:gd name="connsiteX0" fmla="*/ 161925 w 171450"/>
              <a:gd name="connsiteY0" fmla="*/ 19050 h 19050"/>
              <a:gd name="connsiteX1" fmla="*/ 9525 w 171450"/>
              <a:gd name="connsiteY1" fmla="*/ 19050 h 19050"/>
              <a:gd name="connsiteX2" fmla="*/ 7667 w 171450"/>
              <a:gd name="connsiteY2" fmla="*/ 18867 h 19050"/>
              <a:gd name="connsiteX3" fmla="*/ 5880 w 171450"/>
              <a:gd name="connsiteY3" fmla="*/ 18325 h 19050"/>
              <a:gd name="connsiteX4" fmla="*/ 4233 w 171450"/>
              <a:gd name="connsiteY4" fmla="*/ 17445 h 19050"/>
              <a:gd name="connsiteX5" fmla="*/ 2790 w 171450"/>
              <a:gd name="connsiteY5" fmla="*/ 16260 h 19050"/>
              <a:gd name="connsiteX6" fmla="*/ 1605 w 171450"/>
              <a:gd name="connsiteY6" fmla="*/ 14817 h 19050"/>
              <a:gd name="connsiteX7" fmla="*/ 725 w 171450"/>
              <a:gd name="connsiteY7" fmla="*/ 13170 h 19050"/>
              <a:gd name="connsiteX8" fmla="*/ 183 w 171450"/>
              <a:gd name="connsiteY8" fmla="*/ 11383 h 19050"/>
              <a:gd name="connsiteX9" fmla="*/ 0 w 171450"/>
              <a:gd name="connsiteY9" fmla="*/ 9525 h 19050"/>
              <a:gd name="connsiteX10" fmla="*/ 183 w 171450"/>
              <a:gd name="connsiteY10" fmla="*/ 7667 h 19050"/>
              <a:gd name="connsiteX11" fmla="*/ 725 w 171450"/>
              <a:gd name="connsiteY11" fmla="*/ 5880 h 19050"/>
              <a:gd name="connsiteX12" fmla="*/ 1605 w 171450"/>
              <a:gd name="connsiteY12" fmla="*/ 4233 h 19050"/>
              <a:gd name="connsiteX13" fmla="*/ 2790 w 171450"/>
              <a:gd name="connsiteY13" fmla="*/ 2790 h 19050"/>
              <a:gd name="connsiteX14" fmla="*/ 4233 w 171450"/>
              <a:gd name="connsiteY14" fmla="*/ 1605 h 19050"/>
              <a:gd name="connsiteX15" fmla="*/ 5880 w 171450"/>
              <a:gd name="connsiteY15" fmla="*/ 725 h 19050"/>
              <a:gd name="connsiteX16" fmla="*/ 7667 w 171450"/>
              <a:gd name="connsiteY16" fmla="*/ 183 h 19050"/>
              <a:gd name="connsiteX17" fmla="*/ 9525 w 171450"/>
              <a:gd name="connsiteY17" fmla="*/ 0 h 19050"/>
              <a:gd name="connsiteX18" fmla="*/ 161925 w 171450"/>
              <a:gd name="connsiteY18" fmla="*/ 0 h 19050"/>
              <a:gd name="connsiteX19" fmla="*/ 163784 w 171450"/>
              <a:gd name="connsiteY19" fmla="*/ 183 h 19050"/>
              <a:gd name="connsiteX20" fmla="*/ 165570 w 171450"/>
              <a:gd name="connsiteY20" fmla="*/ 725 h 19050"/>
              <a:gd name="connsiteX21" fmla="*/ 167217 w 171450"/>
              <a:gd name="connsiteY21" fmla="*/ 1605 h 19050"/>
              <a:gd name="connsiteX22" fmla="*/ 168660 w 171450"/>
              <a:gd name="connsiteY22" fmla="*/ 2790 h 19050"/>
              <a:gd name="connsiteX23" fmla="*/ 169845 w 171450"/>
              <a:gd name="connsiteY23" fmla="*/ 4233 h 19050"/>
              <a:gd name="connsiteX24" fmla="*/ 170725 w 171450"/>
              <a:gd name="connsiteY24" fmla="*/ 5880 h 19050"/>
              <a:gd name="connsiteX25" fmla="*/ 171267 w 171450"/>
              <a:gd name="connsiteY25" fmla="*/ 7667 h 19050"/>
              <a:gd name="connsiteX26" fmla="*/ 171450 w 171450"/>
              <a:gd name="connsiteY26" fmla="*/ 9525 h 19050"/>
              <a:gd name="connsiteX27" fmla="*/ 171267 w 171450"/>
              <a:gd name="connsiteY27" fmla="*/ 11383 h 19050"/>
              <a:gd name="connsiteX28" fmla="*/ 170725 w 171450"/>
              <a:gd name="connsiteY28" fmla="*/ 13170 h 19050"/>
              <a:gd name="connsiteX29" fmla="*/ 169845 w 171450"/>
              <a:gd name="connsiteY29" fmla="*/ 14817 h 19050"/>
              <a:gd name="connsiteX30" fmla="*/ 168660 w 171450"/>
              <a:gd name="connsiteY30" fmla="*/ 16260 h 19050"/>
              <a:gd name="connsiteX31" fmla="*/ 167217 w 171450"/>
              <a:gd name="connsiteY31" fmla="*/ 17445 h 19050"/>
              <a:gd name="connsiteX32" fmla="*/ 165570 w 171450"/>
              <a:gd name="connsiteY32" fmla="*/ 18325 h 19050"/>
              <a:gd name="connsiteX33" fmla="*/ 163784 w 171450"/>
              <a:gd name="connsiteY33" fmla="*/ 18867 h 19050"/>
              <a:gd name="connsiteX34" fmla="*/ 161925 w 171450"/>
              <a:gd name="connsiteY34" fmla="*/ 19050 h 19050"/>
              <a:gd name="connsiteX35" fmla="*/ 171450 w 171450"/>
              <a:gd name="connsiteY35" fmla="*/ 9525 h 19050"/>
              <a:gd name="connsiteX36" fmla="*/ 171267 w 171450"/>
              <a:gd name="connsiteY36" fmla="*/ 11383 h 19050"/>
              <a:gd name="connsiteX37" fmla="*/ 170725 w 171450"/>
              <a:gd name="connsiteY37" fmla="*/ 13170 h 19050"/>
              <a:gd name="connsiteX38" fmla="*/ 169845 w 171450"/>
              <a:gd name="connsiteY38" fmla="*/ 14817 h 19050"/>
              <a:gd name="connsiteX39" fmla="*/ 168660 w 171450"/>
              <a:gd name="connsiteY39" fmla="*/ 16260 h 19050"/>
              <a:gd name="connsiteX40" fmla="*/ 167217 w 171450"/>
              <a:gd name="connsiteY40" fmla="*/ 17445 h 19050"/>
              <a:gd name="connsiteX41" fmla="*/ 165570 w 171450"/>
              <a:gd name="connsiteY41" fmla="*/ 18325 h 19050"/>
              <a:gd name="connsiteX42" fmla="*/ 163784 w 171450"/>
              <a:gd name="connsiteY42" fmla="*/ 18867 h 19050"/>
              <a:gd name="connsiteX43" fmla="*/ 161925 w 171450"/>
              <a:gd name="connsiteY43" fmla="*/ 19050 h 19050"/>
              <a:gd name="connsiteX44" fmla="*/ 160067 w 171450"/>
              <a:gd name="connsiteY44" fmla="*/ 18867 h 19050"/>
              <a:gd name="connsiteX45" fmla="*/ 158280 w 171450"/>
              <a:gd name="connsiteY45" fmla="*/ 18325 h 19050"/>
              <a:gd name="connsiteX46" fmla="*/ 156633 w 171450"/>
              <a:gd name="connsiteY46" fmla="*/ 17445 h 19050"/>
              <a:gd name="connsiteX47" fmla="*/ 155190 w 171450"/>
              <a:gd name="connsiteY47" fmla="*/ 16260 h 19050"/>
              <a:gd name="connsiteX48" fmla="*/ 154005 w 171450"/>
              <a:gd name="connsiteY48" fmla="*/ 14817 h 19050"/>
              <a:gd name="connsiteX49" fmla="*/ 153125 w 171450"/>
              <a:gd name="connsiteY49" fmla="*/ 13170 h 19050"/>
              <a:gd name="connsiteX50" fmla="*/ 152583 w 171450"/>
              <a:gd name="connsiteY50" fmla="*/ 11383 h 19050"/>
              <a:gd name="connsiteX51" fmla="*/ 152400 w 171450"/>
              <a:gd name="connsiteY51" fmla="*/ 9525 h 19050"/>
              <a:gd name="connsiteX52" fmla="*/ 152583 w 171450"/>
              <a:gd name="connsiteY52" fmla="*/ 7667 h 19050"/>
              <a:gd name="connsiteX53" fmla="*/ 153125 w 171450"/>
              <a:gd name="connsiteY53" fmla="*/ 5880 h 19050"/>
              <a:gd name="connsiteX54" fmla="*/ 154005 w 171450"/>
              <a:gd name="connsiteY54" fmla="*/ 4233 h 19050"/>
              <a:gd name="connsiteX55" fmla="*/ 155190 w 171450"/>
              <a:gd name="connsiteY55" fmla="*/ 2790 h 19050"/>
              <a:gd name="connsiteX56" fmla="*/ 156633 w 171450"/>
              <a:gd name="connsiteY56" fmla="*/ 1605 h 19050"/>
              <a:gd name="connsiteX57" fmla="*/ 158280 w 171450"/>
              <a:gd name="connsiteY57" fmla="*/ 725 h 19050"/>
              <a:gd name="connsiteX58" fmla="*/ 160067 w 171450"/>
              <a:gd name="connsiteY58" fmla="*/ 183 h 19050"/>
              <a:gd name="connsiteX59" fmla="*/ 161925 w 171450"/>
              <a:gd name="connsiteY59" fmla="*/ 0 h 19050"/>
              <a:gd name="connsiteX60" fmla="*/ 163784 w 171450"/>
              <a:gd name="connsiteY60" fmla="*/ 183 h 19050"/>
              <a:gd name="connsiteX61" fmla="*/ 165570 w 171450"/>
              <a:gd name="connsiteY61" fmla="*/ 725 h 19050"/>
              <a:gd name="connsiteX62" fmla="*/ 167217 w 171450"/>
              <a:gd name="connsiteY62" fmla="*/ 1605 h 19050"/>
              <a:gd name="connsiteX63" fmla="*/ 168660 w 171450"/>
              <a:gd name="connsiteY63" fmla="*/ 2790 h 19050"/>
              <a:gd name="connsiteX64" fmla="*/ 169845 w 171450"/>
              <a:gd name="connsiteY64" fmla="*/ 4233 h 19050"/>
              <a:gd name="connsiteX65" fmla="*/ 170725 w 171450"/>
              <a:gd name="connsiteY65" fmla="*/ 5880 h 19050"/>
              <a:gd name="connsiteX66" fmla="*/ 171267 w 171450"/>
              <a:gd name="connsiteY66" fmla="*/ 7667 h 19050"/>
              <a:gd name="connsiteX67" fmla="*/ 171450 w 171450"/>
              <a:gd name="connsiteY67" fmla="*/ 9525 h 19050"/>
              <a:gd name="connsiteX68" fmla="*/ 19050 w 171450"/>
              <a:gd name="connsiteY68" fmla="*/ 9525 h 19050"/>
              <a:gd name="connsiteX69" fmla="*/ 18867 w 171450"/>
              <a:gd name="connsiteY69" fmla="*/ 11383 h 19050"/>
              <a:gd name="connsiteX70" fmla="*/ 18325 w 171450"/>
              <a:gd name="connsiteY70" fmla="*/ 13170 h 19050"/>
              <a:gd name="connsiteX71" fmla="*/ 17445 w 171450"/>
              <a:gd name="connsiteY71" fmla="*/ 14817 h 19050"/>
              <a:gd name="connsiteX72" fmla="*/ 16260 w 171450"/>
              <a:gd name="connsiteY72" fmla="*/ 16260 h 19050"/>
              <a:gd name="connsiteX73" fmla="*/ 14817 w 171450"/>
              <a:gd name="connsiteY73" fmla="*/ 17445 h 19050"/>
              <a:gd name="connsiteX74" fmla="*/ 13170 w 171450"/>
              <a:gd name="connsiteY74" fmla="*/ 18325 h 19050"/>
              <a:gd name="connsiteX75" fmla="*/ 11383 w 171450"/>
              <a:gd name="connsiteY75" fmla="*/ 18867 h 19050"/>
              <a:gd name="connsiteX76" fmla="*/ 9525 w 171450"/>
              <a:gd name="connsiteY76" fmla="*/ 19050 h 19050"/>
              <a:gd name="connsiteX77" fmla="*/ 7667 w 171450"/>
              <a:gd name="connsiteY77" fmla="*/ 18867 h 19050"/>
              <a:gd name="connsiteX78" fmla="*/ 5880 w 171450"/>
              <a:gd name="connsiteY78" fmla="*/ 18325 h 19050"/>
              <a:gd name="connsiteX79" fmla="*/ 4233 w 171450"/>
              <a:gd name="connsiteY79" fmla="*/ 17445 h 19050"/>
              <a:gd name="connsiteX80" fmla="*/ 2790 w 171450"/>
              <a:gd name="connsiteY80" fmla="*/ 16260 h 19050"/>
              <a:gd name="connsiteX81" fmla="*/ 1605 w 171450"/>
              <a:gd name="connsiteY81" fmla="*/ 14817 h 19050"/>
              <a:gd name="connsiteX82" fmla="*/ 725 w 171450"/>
              <a:gd name="connsiteY82" fmla="*/ 13170 h 19050"/>
              <a:gd name="connsiteX83" fmla="*/ 183 w 171450"/>
              <a:gd name="connsiteY83" fmla="*/ 11383 h 19050"/>
              <a:gd name="connsiteX84" fmla="*/ 0 w 171450"/>
              <a:gd name="connsiteY84" fmla="*/ 9525 h 19050"/>
              <a:gd name="connsiteX85" fmla="*/ 183 w 171450"/>
              <a:gd name="connsiteY85" fmla="*/ 7667 h 19050"/>
              <a:gd name="connsiteX86" fmla="*/ 725 w 171450"/>
              <a:gd name="connsiteY86" fmla="*/ 5880 h 19050"/>
              <a:gd name="connsiteX87" fmla="*/ 1605 w 171450"/>
              <a:gd name="connsiteY87" fmla="*/ 4233 h 19050"/>
              <a:gd name="connsiteX88" fmla="*/ 2790 w 171450"/>
              <a:gd name="connsiteY88" fmla="*/ 2790 h 19050"/>
              <a:gd name="connsiteX89" fmla="*/ 4233 w 171450"/>
              <a:gd name="connsiteY89" fmla="*/ 1605 h 19050"/>
              <a:gd name="connsiteX90" fmla="*/ 5880 w 171450"/>
              <a:gd name="connsiteY90" fmla="*/ 725 h 19050"/>
              <a:gd name="connsiteX91" fmla="*/ 7667 w 171450"/>
              <a:gd name="connsiteY91" fmla="*/ 183 h 19050"/>
              <a:gd name="connsiteX92" fmla="*/ 9525 w 171450"/>
              <a:gd name="connsiteY92" fmla="*/ 0 h 19050"/>
              <a:gd name="connsiteX93" fmla="*/ 11383 w 171450"/>
              <a:gd name="connsiteY93" fmla="*/ 183 h 19050"/>
              <a:gd name="connsiteX94" fmla="*/ 13170 w 171450"/>
              <a:gd name="connsiteY94" fmla="*/ 725 h 19050"/>
              <a:gd name="connsiteX95" fmla="*/ 14817 w 171450"/>
              <a:gd name="connsiteY95" fmla="*/ 1605 h 19050"/>
              <a:gd name="connsiteX96" fmla="*/ 16260 w 171450"/>
              <a:gd name="connsiteY96" fmla="*/ 2790 h 19050"/>
              <a:gd name="connsiteX97" fmla="*/ 17445 w 171450"/>
              <a:gd name="connsiteY97" fmla="*/ 4233 h 19050"/>
              <a:gd name="connsiteX98" fmla="*/ 18325 w 171450"/>
              <a:gd name="connsiteY98" fmla="*/ 5880 h 19050"/>
              <a:gd name="connsiteX99" fmla="*/ 18867 w 171450"/>
              <a:gd name="connsiteY99" fmla="*/ 7667 h 19050"/>
              <a:gd name="connsiteX100" fmla="*/ 19050 w 171450"/>
              <a:gd name="connsiteY100" fmla="*/ 9525 h 190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171450" h="19050">
                <a:moveTo>
                  <a:pt x="161925" y="19050"/>
                </a:moveTo>
                <a:lnTo>
                  <a:pt x="9525" y="19050"/>
                </a:ln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lnTo>
                  <a:pt x="161925" y="0"/>
                </a:ln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lose/>
                <a:moveTo>
                  <a:pt x="171450" y="9525"/>
                </a:move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ubicBezTo>
                  <a:pt x="161299" y="19050"/>
                  <a:pt x="160680" y="18989"/>
                  <a:pt x="160067" y="18867"/>
                </a:cubicBezTo>
                <a:cubicBezTo>
                  <a:pt x="159453" y="18745"/>
                  <a:pt x="158858" y="18564"/>
                  <a:pt x="158280" y="18325"/>
                </a:cubicBezTo>
                <a:cubicBezTo>
                  <a:pt x="157702" y="18086"/>
                  <a:pt x="157153" y="17793"/>
                  <a:pt x="156633" y="17445"/>
                </a:cubicBezTo>
                <a:cubicBezTo>
                  <a:pt x="156114" y="17097"/>
                  <a:pt x="155633" y="16703"/>
                  <a:pt x="155190" y="16260"/>
                </a:cubicBezTo>
                <a:cubicBezTo>
                  <a:pt x="154748" y="15818"/>
                  <a:pt x="154353" y="15337"/>
                  <a:pt x="154005" y="14817"/>
                </a:cubicBezTo>
                <a:cubicBezTo>
                  <a:pt x="153657" y="14297"/>
                  <a:pt x="153364" y="13748"/>
                  <a:pt x="153125" y="13170"/>
                </a:cubicBezTo>
                <a:cubicBezTo>
                  <a:pt x="152886" y="12592"/>
                  <a:pt x="152705" y="11997"/>
                  <a:pt x="152583" y="11383"/>
                </a:cubicBezTo>
                <a:cubicBezTo>
                  <a:pt x="152461" y="10770"/>
                  <a:pt x="152400" y="10151"/>
                  <a:pt x="152400" y="9525"/>
                </a:cubicBezTo>
                <a:cubicBezTo>
                  <a:pt x="152400" y="8900"/>
                  <a:pt x="152461" y="8280"/>
                  <a:pt x="152583" y="7667"/>
                </a:cubicBezTo>
                <a:cubicBezTo>
                  <a:pt x="152705" y="7053"/>
                  <a:pt x="152886" y="6458"/>
                  <a:pt x="153125" y="5880"/>
                </a:cubicBezTo>
                <a:cubicBezTo>
                  <a:pt x="153364" y="5303"/>
                  <a:pt x="153657" y="4753"/>
                  <a:pt x="154005" y="4233"/>
                </a:cubicBezTo>
                <a:cubicBezTo>
                  <a:pt x="154353" y="3713"/>
                  <a:pt x="154748" y="3232"/>
                  <a:pt x="155190" y="2790"/>
                </a:cubicBezTo>
                <a:cubicBezTo>
                  <a:pt x="155633" y="2348"/>
                  <a:pt x="156113" y="1953"/>
                  <a:pt x="156633" y="1605"/>
                </a:cubicBezTo>
                <a:cubicBezTo>
                  <a:pt x="157153" y="1258"/>
                  <a:pt x="157702" y="965"/>
                  <a:pt x="158280" y="725"/>
                </a:cubicBezTo>
                <a:cubicBezTo>
                  <a:pt x="158858" y="486"/>
                  <a:pt x="159453" y="305"/>
                  <a:pt x="160067" y="183"/>
                </a:cubicBezTo>
                <a:cubicBezTo>
                  <a:pt x="160680" y="61"/>
                  <a:pt x="161299" y="0"/>
                  <a:pt x="161925" y="0"/>
                </a:cubicBez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lose/>
                <a:moveTo>
                  <a:pt x="19050" y="9525"/>
                </a:moveTo>
                <a:cubicBezTo>
                  <a:pt x="19050" y="10151"/>
                  <a:pt x="18989" y="10770"/>
                  <a:pt x="18867" y="11383"/>
                </a:cubicBezTo>
                <a:cubicBezTo>
                  <a:pt x="18745" y="11997"/>
                  <a:pt x="18564" y="12592"/>
                  <a:pt x="18325" y="13170"/>
                </a:cubicBezTo>
                <a:cubicBezTo>
                  <a:pt x="18086" y="13748"/>
                  <a:pt x="17792" y="14297"/>
                  <a:pt x="17445" y="14817"/>
                </a:cubicBezTo>
                <a:cubicBezTo>
                  <a:pt x="17097" y="15337"/>
                  <a:pt x="16702" y="15818"/>
                  <a:pt x="16260" y="16260"/>
                </a:cubicBezTo>
                <a:cubicBezTo>
                  <a:pt x="15818" y="16703"/>
                  <a:pt x="15337" y="17097"/>
                  <a:pt x="14817" y="17445"/>
                </a:cubicBezTo>
                <a:cubicBezTo>
                  <a:pt x="14297" y="17793"/>
                  <a:pt x="13748" y="18086"/>
                  <a:pt x="13170" y="18325"/>
                </a:cubicBezTo>
                <a:cubicBezTo>
                  <a:pt x="12592" y="18564"/>
                  <a:pt x="11997" y="18745"/>
                  <a:pt x="11383" y="18867"/>
                </a:cubicBezTo>
                <a:cubicBezTo>
                  <a:pt x="10770" y="18989"/>
                  <a:pt x="10150" y="19050"/>
                  <a:pt x="9525" y="19050"/>
                </a:cubicBez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cubicBezTo>
                  <a:pt x="10150" y="0"/>
                  <a:pt x="10770" y="61"/>
                  <a:pt x="11383" y="183"/>
                </a:cubicBezTo>
                <a:cubicBezTo>
                  <a:pt x="11997" y="305"/>
                  <a:pt x="12592" y="486"/>
                  <a:pt x="13170" y="725"/>
                </a:cubicBezTo>
                <a:cubicBezTo>
                  <a:pt x="13748" y="965"/>
                  <a:pt x="14297" y="1258"/>
                  <a:pt x="14817" y="1605"/>
                </a:cubicBezTo>
                <a:cubicBezTo>
                  <a:pt x="15337" y="1953"/>
                  <a:pt x="15818" y="2348"/>
                  <a:pt x="16260" y="2790"/>
                </a:cubicBezTo>
                <a:cubicBezTo>
                  <a:pt x="16702" y="3232"/>
                  <a:pt x="17097" y="3713"/>
                  <a:pt x="17445" y="4233"/>
                </a:cubicBezTo>
                <a:cubicBezTo>
                  <a:pt x="17792" y="4753"/>
                  <a:pt x="18086" y="5303"/>
                  <a:pt x="18325" y="5880"/>
                </a:cubicBezTo>
                <a:cubicBezTo>
                  <a:pt x="18564" y="6458"/>
                  <a:pt x="18745" y="7053"/>
                  <a:pt x="18867" y="7667"/>
                </a:cubicBezTo>
                <a:cubicBezTo>
                  <a:pt x="18989" y="8280"/>
                  <a:pt x="19050" y="8900"/>
                  <a:pt x="19050" y="9525"/>
                </a:cubicBezTo>
                <a:close/>
              </a:path>
            </a:pathLst>
          </a:custGeom>
          <a:solidFill>
            <a:schemeClr val="accent1"/>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4" name="日期占位符 3"/>
          <p:cNvSpPr>
            <a:spLocks noGrp="1"/>
          </p:cNvSpPr>
          <p:nvPr>
            <p:ph type="dt" sz="half" idx="10"/>
            <p:custDataLst>
              <p:tags r:id="rId12"/>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13"/>
            </p:custDataLst>
          </p:nvPr>
        </p:nvSpPr>
        <p:spPr>
          <a:xfrm>
            <a:off x="4116000" y="6314400"/>
            <a:ext cx="3960000" cy="316800"/>
          </a:xfrm>
        </p:spPr>
        <p:txBody>
          <a:bodyPr/>
          <a:lstStyle/>
          <a:p>
            <a:endParaRPr lang="zh-CN" altLang="en-US"/>
          </a:p>
        </p:txBody>
      </p:sp>
      <p:sp>
        <p:nvSpPr>
          <p:cNvPr id="6" name="灯片编号占位符 5"/>
          <p:cNvSpPr>
            <a:spLocks noGrp="1"/>
          </p:cNvSpPr>
          <p:nvPr>
            <p:ph type="sldNum" sz="quarter" idx="12"/>
            <p:custDataLst>
              <p:tags r:id="rId14"/>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2.png" /><Relationship Id="rId13" Type="http://schemas.openxmlformats.org/officeDocument/2006/relationships/tags" Target="../tags/tag89.xml" /><Relationship Id="rId14" Type="http://schemas.openxmlformats.org/officeDocument/2006/relationships/tags" Target="../tags/tag90.xml" /><Relationship Id="rId15" Type="http://schemas.openxmlformats.org/officeDocument/2006/relationships/tags" Target="../tags/tag91.xml" /><Relationship Id="rId16" Type="http://schemas.openxmlformats.org/officeDocument/2006/relationships/tags" Target="../tags/tag92.xml" /><Relationship Id="rId17" Type="http://schemas.openxmlformats.org/officeDocument/2006/relationships/tags" Target="../tags/tag93.xml" /><Relationship Id="rId18" Type="http://schemas.openxmlformats.org/officeDocument/2006/relationships/tags" Target="../tags/tag94.xml" /><Relationship Id="rId19" Type="http://schemas.openxmlformats.org/officeDocument/2006/relationships/tags" Target="../tags/tag95.xml" /><Relationship Id="rId2" Type="http://schemas.openxmlformats.org/officeDocument/2006/relationships/slideLayout" Target="../slideLayouts/slideLayout13.xml" /><Relationship Id="rId20" Type="http://schemas.openxmlformats.org/officeDocument/2006/relationships/tags" Target="../tags/tag96.xml" /><Relationship Id="rId21"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pic>
        <p:nvPicPr>
          <p:cNvPr id="8" name="图片 7" descr="卡通人物&#10;&#10;低可信度描述已自动生成"/>
          <p:cNvPicPr>
            <a:picLocks noChangeAspect="1"/>
          </p:cNvPicPr>
          <p:nvPr>
            <p:custDataLst>
              <p:tags r:id="rId13"/>
            </p:custDataLst>
          </p:nvPr>
        </p:nvPicPr>
        <p:blipFill>
          <a:blip r:embed="rId12">
            <a:extLst>
              <a:ext uri="{28A0092B-C50C-407E-A947-70E740481C1C}">
                <a14:useLocalDpi xmlns:a14="http://schemas.microsoft.com/office/drawing/2010/main" val="0"/>
              </a:ext>
            </a:extLst>
          </a:blip>
          <a:stretch>
            <a:fillRect/>
          </a:stretch>
        </p:blipFill>
        <p:spPr>
          <a:xfrm>
            <a:off x="0" y="-18790"/>
            <a:ext cx="12192000" cy="6858000"/>
          </a:xfrm>
          <a:prstGeom prst="rect">
            <a:avLst/>
          </a:prstGeom>
        </p:spPr>
      </p:pic>
      <p:sp>
        <p:nvSpPr>
          <p:cNvPr id="10" name="矩形 9"/>
          <p:cNvSpPr/>
          <p:nvPr>
            <p:custDataLst>
              <p:tags r:id="rId14"/>
            </p:custDataLst>
          </p:nvPr>
        </p:nvSpPr>
        <p:spPr>
          <a:xfrm>
            <a:off x="430998" y="745200"/>
            <a:ext cx="108000" cy="43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latin typeface="微软雅黑"/>
              <a:cs typeface="微软雅黑" panose="020b0503020204020204" charset="-122"/>
            </a:endParaRPr>
          </a:p>
        </p:txBody>
      </p:sp>
      <p:sp>
        <p:nvSpPr>
          <p:cNvPr id="11" name="日期占位符 10"/>
          <p:cNvSpPr>
            <a:spLocks noGrp="1"/>
          </p:cNvSpPr>
          <p:nvPr>
            <p:ph type="dt" sz="half" idx="10"/>
            <p:custDataLst>
              <p:tags r:id="rId15"/>
            </p:custDataLst>
          </p:nvPr>
        </p:nvSpPr>
        <p:spPr>
          <a:xfrm>
            <a:off x="612000" y="6314400"/>
            <a:ext cx="2700000" cy="316800"/>
          </a:xfrm>
        </p:spPr>
        <p:txBody>
          <a:bodyPr/>
          <a:lstStyle>
            <a:defPPr>
              <a:defRPr lang="zh-CN"/>
            </a:defPPr>
            <a:lvl1pPr marL="0" algn="l" defTabSz="914400" rtl="0" eaLnBrk="1" latinLnBrk="0" hangingPunct="1">
              <a:defRPr sz="1800" kern="1200">
                <a:solidFill>
                  <a:schemeClr val="tx1"/>
                </a:solidFill>
                <a:latin typeface="微软雅黑"/>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12" name="页脚占位符 11"/>
          <p:cNvSpPr>
            <a:spLocks noGrp="1"/>
          </p:cNvSpPr>
          <p:nvPr>
            <p:ph type="ftr" sz="quarter" idx="11"/>
            <p:custDataLst>
              <p:tags r:id="rId16"/>
            </p:custDataLst>
          </p:nvPr>
        </p:nvSpPr>
        <p:spPr>
          <a:xfrm>
            <a:off x="4116000" y="6314400"/>
            <a:ext cx="3960000" cy="316800"/>
          </a:xfrm>
        </p:spPr>
        <p:txBody>
          <a:bodyPr/>
          <a:lstStyle>
            <a:defPPr>
              <a:defRPr lang="zh-CN"/>
            </a:defPPr>
            <a:lvl1pPr marL="0" algn="l" defTabSz="914400" rtl="0" eaLnBrk="1" latinLnBrk="0" hangingPunct="1">
              <a:defRPr sz="1800" kern="1200">
                <a:solidFill>
                  <a:schemeClr val="tx1"/>
                </a:solidFill>
                <a:latin typeface="微软雅黑"/>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灯片编号占位符 12"/>
          <p:cNvSpPr>
            <a:spLocks noGrp="1"/>
          </p:cNvSpPr>
          <p:nvPr>
            <p:ph type="sldNum" sz="quarter" idx="12"/>
            <p:custDataLst>
              <p:tags r:id="rId17"/>
            </p:custDataLst>
          </p:nvPr>
        </p:nvSpPr>
        <p:spPr>
          <a:xfrm>
            <a:off x="8877600" y="6314400"/>
            <a:ext cx="2700000" cy="316800"/>
          </a:xfrm>
        </p:spPr>
        <p:txBody>
          <a:bodyPr/>
          <a:lstStyle>
            <a:defPPr>
              <a:defRPr lang="zh-CN"/>
            </a:defPPr>
            <a:lvl1pPr marL="0" algn="l" defTabSz="914400" rtl="0" eaLnBrk="1" latinLnBrk="0" hangingPunct="1">
              <a:defRPr sz="1800" kern="1200">
                <a:solidFill>
                  <a:schemeClr val="tx1"/>
                </a:solidFill>
                <a:latin typeface="微软雅黑"/>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
            </a:fld>
            <a:endParaRPr lang="zh-CN" altLang="en-US"/>
          </a:p>
        </p:txBody>
      </p:sp>
      <p:sp>
        <p:nvSpPr>
          <p:cNvPr id="2" name="文本占位符 1"/>
          <p:cNvSpPr>
            <a:spLocks noGrp="1"/>
          </p:cNvSpPr>
          <p:nvPr>
            <p:ph type="body" idx="1"/>
            <p:custDataLst>
              <p:tags r:id="rId18"/>
            </p:custDataLst>
          </p:nvPr>
        </p:nvSpPr>
        <p:spPr>
          <a:xfrm>
            <a:off x="608400" y="1464319"/>
            <a:ext cx="10969200" cy="4712644"/>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3" name="标题占位符 2"/>
          <p:cNvSpPr>
            <a:spLocks noGrp="1"/>
          </p:cNvSpPr>
          <p:nvPr>
            <p:ph type="title"/>
            <p:custDataLst>
              <p:tags r:id="rId19"/>
            </p:custDataLst>
          </p:nvPr>
        </p:nvSpPr>
        <p:spPr>
          <a:xfrm>
            <a:off x="608400" y="534955"/>
            <a:ext cx="10969200" cy="788687"/>
          </a:xfrm>
          <a:prstGeom prst="rect">
            <a:avLst/>
          </a:prstGeom>
          <a:noFill/>
          <a:ln>
            <a:noFill/>
            <a:prstDash val="sysDash"/>
          </a:ln>
        </p:spPr>
        <p:txBody>
          <a:bodyPr vert="horz" wrap="square" lIns="91440" tIns="45720" rIns="91440" bIns="45720" rtlCol="0" anchor="ctr" anchorCtr="0">
            <a:normAutofit/>
          </a:bodyPr>
          <a:lstStyle/>
          <a:p>
            <a:pPr marL="0" marR="0" lvl="0">
              <a:buClrTx/>
              <a:buSzTx/>
              <a:buFontTx/>
            </a:pPr>
            <a:r>
              <a:rPr lang="zh-CN" altLang="en-US"/>
              <a:t>单击此处编辑母版标题样式</a:t>
            </a:r>
            <a:endParaRPr lang="zh-CN" altLang="en-US"/>
          </a:p>
        </p:txBody>
      </p:sp>
      <p:sp>
        <p:nvSpPr>
          <p:cNvPr id="4" name="KSO_TEMPLATE" hidden="1"/>
          <p:cNvSpPr/>
          <p:nvPr userDrawn="1">
            <p:custDataLst>
              <p:tags r:id="rId20"/>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timing/>
  <p:txStyles>
    <p:titleStyle>
      <a:lvl1pPr algn="l" defTabSz="914400" rtl="0" eaLnBrk="1" fontAlgn="auto" latinLnBrk="0" hangingPunct="1">
        <a:lnSpc>
          <a:spcPct val="100000"/>
        </a:lnSpc>
        <a:spcBef>
          <a:spcPct val="0"/>
        </a:spcBef>
        <a:buNone/>
        <a:defRPr kumimoji="0" lang="zh-CN" altLang="en-US" sz="3200" b="1" i="0" u="none" strike="noStrike" kern="1200" cap="none" spc="300" normalizeH="0" baseline="0" smtClean="0">
          <a:ln>
            <a:noFill/>
            <a:prstDash val="sysDot"/>
          </a:ln>
          <a:solidFill>
            <a:schemeClr val="tx1"/>
          </a:solidFill>
          <a:uFillTx/>
          <a:latin typeface="+mj-ea"/>
          <a:ea typeface="+mj-ea"/>
          <a:cs typeface="微软雅黑" panose="020b0503020204020204" charset="-122"/>
          <a:sym typeface="+mn-ea"/>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800" u="none" strike="noStrike" kern="1200" cap="none" spc="150" normalizeH="0" baseline="0">
          <a:solidFill>
            <a:schemeClr val="tx1">
              <a:lumMod val="65000"/>
              <a:lumOff val="35000"/>
            </a:schemeClr>
          </a:solidFill>
          <a:uFillTx/>
          <a:latin typeface="+mn-ea"/>
          <a:ea typeface="+mn-ea"/>
          <a:cs typeface="微软雅黑" panose="020b0503020204020204" charset="-122"/>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sz="1600" u="none" strike="noStrike" kern="1200" cap="none" spc="150" normalizeH="0" baseline="0">
          <a:solidFill>
            <a:schemeClr val="tx1">
              <a:lumMod val="65000"/>
              <a:lumOff val="35000"/>
            </a:schemeClr>
          </a:solidFill>
          <a:uFillTx/>
          <a:latin typeface="+mn-ea"/>
          <a:ea typeface="+mn-ea"/>
          <a:cs typeface="微软雅黑" panose="020b0503020204020204" charset="-122"/>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sz="1600" u="none" strike="noStrike" kern="1200" cap="none" spc="150" normalizeH="0" baseline="0">
          <a:solidFill>
            <a:schemeClr val="tx1">
              <a:lumMod val="65000"/>
              <a:lumOff val="35000"/>
            </a:schemeClr>
          </a:solidFill>
          <a:uFillTx/>
          <a:latin typeface="+mn-ea"/>
          <a:ea typeface="+mn-ea"/>
          <a:cs typeface="微软雅黑" panose="020b0503020204020204" charset="-122"/>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mn-ea"/>
          <a:ea typeface="+mn-ea"/>
          <a:cs typeface="微软雅黑" panose="020b0503020204020204" charset="-122"/>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sz="1400" u="none" strike="noStrike" kern="1200" cap="none" spc="150" normalizeH="0" baseline="0">
          <a:solidFill>
            <a:schemeClr val="tx1">
              <a:lumMod val="65000"/>
              <a:lumOff val="35000"/>
            </a:schemeClr>
          </a:solidFill>
          <a:uFillTx/>
          <a:latin typeface="+mn-ea"/>
          <a:ea typeface="+mn-ea"/>
          <a:cs typeface="微软雅黑" panose="020b0503020204020204"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97.xml" /><Relationship Id="rId4" Type="http://schemas.openxmlformats.org/officeDocument/2006/relationships/tags" Target="../tags/tag98.xml" /><Relationship Id="rId5" Type="http://schemas.openxmlformats.org/officeDocument/2006/relationships/tags" Target="../tags/tag99.xml" /><Relationship Id="rId6" Type="http://schemas.openxmlformats.org/officeDocument/2006/relationships/tags" Target="../tags/tag100.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08.xml" /><Relationship Id="rId11" Type="http://schemas.openxmlformats.org/officeDocument/2006/relationships/tags" Target="../tags/tag109.xml" /><Relationship Id="rId12" Type="http://schemas.openxmlformats.org/officeDocument/2006/relationships/tags" Target="../tags/tag110.xml" /><Relationship Id="rId13" Type="http://schemas.openxmlformats.org/officeDocument/2006/relationships/tags" Target="../tags/tag111.xml" /><Relationship Id="rId14" Type="http://schemas.openxmlformats.org/officeDocument/2006/relationships/tags" Target="../tags/tag112.xml" /><Relationship Id="rId15" Type="http://schemas.openxmlformats.org/officeDocument/2006/relationships/tags" Target="../tags/tag113.xml" /><Relationship Id="rId16" Type="http://schemas.openxmlformats.org/officeDocument/2006/relationships/tags" Target="../tags/tag114.xml" /><Relationship Id="rId17" Type="http://schemas.openxmlformats.org/officeDocument/2006/relationships/tags" Target="../tags/tag115.xml" /><Relationship Id="rId2" Type="http://schemas.openxmlformats.org/officeDocument/2006/relationships/notesSlide" Target="../notesSlides/notesSlide2.xml" /><Relationship Id="rId3" Type="http://schemas.openxmlformats.org/officeDocument/2006/relationships/tags" Target="../tags/tag101.xml" /><Relationship Id="rId4" Type="http://schemas.openxmlformats.org/officeDocument/2006/relationships/tags" Target="../tags/tag102.xml" /><Relationship Id="rId5" Type="http://schemas.openxmlformats.org/officeDocument/2006/relationships/tags" Target="../tags/tag103.xml" /><Relationship Id="rId6" Type="http://schemas.openxmlformats.org/officeDocument/2006/relationships/tags" Target="../tags/tag104.xml" /><Relationship Id="rId7" Type="http://schemas.openxmlformats.org/officeDocument/2006/relationships/tags" Target="../tags/tag105.xml" /><Relationship Id="rId8" Type="http://schemas.openxmlformats.org/officeDocument/2006/relationships/tags" Target="../tags/tag106.xml" /><Relationship Id="rId9" Type="http://schemas.openxmlformats.org/officeDocument/2006/relationships/tags" Target="../tags/tag107.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16.xml" /><Relationship Id="rId3" Type="http://schemas.openxmlformats.org/officeDocument/2006/relationships/tags" Target="../tags/tag117.xml" /><Relationship Id="rId4" Type="http://schemas.openxmlformats.org/officeDocument/2006/relationships/tags" Target="../tags/tag118.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27.xml" /><Relationship Id="rId11" Type="http://schemas.openxmlformats.org/officeDocument/2006/relationships/tags" Target="../tags/tag128.xml" /><Relationship Id="rId12" Type="http://schemas.openxmlformats.org/officeDocument/2006/relationships/tags" Target="../tags/tag129.xml" /><Relationship Id="rId13" Type="http://schemas.openxmlformats.org/officeDocument/2006/relationships/tags" Target="../tags/tag130.xml" /><Relationship Id="rId14" Type="http://schemas.openxmlformats.org/officeDocument/2006/relationships/tags" Target="../tags/tag131.xml" /><Relationship Id="rId15" Type="http://schemas.openxmlformats.org/officeDocument/2006/relationships/tags" Target="../tags/tag132.xml" /><Relationship Id="rId16" Type="http://schemas.openxmlformats.org/officeDocument/2006/relationships/tags" Target="../tags/tag133.xml" /><Relationship Id="rId17" Type="http://schemas.openxmlformats.org/officeDocument/2006/relationships/tags" Target="../tags/tag134.xml" /><Relationship Id="rId18" Type="http://schemas.openxmlformats.org/officeDocument/2006/relationships/tags" Target="../tags/tag135.xml" /><Relationship Id="rId2" Type="http://schemas.openxmlformats.org/officeDocument/2006/relationships/tags" Target="../tags/tag119.xml" /><Relationship Id="rId3" Type="http://schemas.openxmlformats.org/officeDocument/2006/relationships/tags" Target="../tags/tag120.xml" /><Relationship Id="rId4" Type="http://schemas.openxmlformats.org/officeDocument/2006/relationships/tags" Target="../tags/tag121.xml" /><Relationship Id="rId5" Type="http://schemas.openxmlformats.org/officeDocument/2006/relationships/tags" Target="../tags/tag122.xml" /><Relationship Id="rId6" Type="http://schemas.openxmlformats.org/officeDocument/2006/relationships/tags" Target="../tags/tag123.xml" /><Relationship Id="rId7" Type="http://schemas.openxmlformats.org/officeDocument/2006/relationships/tags" Target="../tags/tag124.xml" /><Relationship Id="rId8" Type="http://schemas.openxmlformats.org/officeDocument/2006/relationships/tags" Target="../tags/tag125.xml" /><Relationship Id="rId9" Type="http://schemas.openxmlformats.org/officeDocument/2006/relationships/tags" Target="../tags/tag12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36.xml" /><Relationship Id="rId3" Type="http://schemas.openxmlformats.org/officeDocument/2006/relationships/tags" Target="../tags/tag137.xml" /><Relationship Id="rId4" Type="http://schemas.openxmlformats.org/officeDocument/2006/relationships/tags" Target="../tags/tag138.xml" /><Relationship Id="rId5" Type="http://schemas.openxmlformats.org/officeDocument/2006/relationships/tags" Target="../tags/tag13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8.xml" /><Relationship Id="rId11" Type="http://schemas.openxmlformats.org/officeDocument/2006/relationships/tags" Target="../tags/tag149.xml" /><Relationship Id="rId12" Type="http://schemas.openxmlformats.org/officeDocument/2006/relationships/tags" Target="../tags/tag150.xml" /><Relationship Id="rId13" Type="http://schemas.openxmlformats.org/officeDocument/2006/relationships/tags" Target="../tags/tag151.xml" /><Relationship Id="rId2" Type="http://schemas.openxmlformats.org/officeDocument/2006/relationships/tags" Target="../tags/tag140.xml" /><Relationship Id="rId3" Type="http://schemas.openxmlformats.org/officeDocument/2006/relationships/tags" Target="../tags/tag141.xml" /><Relationship Id="rId4" Type="http://schemas.openxmlformats.org/officeDocument/2006/relationships/tags" Target="../tags/tag142.xml" /><Relationship Id="rId5" Type="http://schemas.openxmlformats.org/officeDocument/2006/relationships/tags" Target="../tags/tag143.xml" /><Relationship Id="rId6" Type="http://schemas.openxmlformats.org/officeDocument/2006/relationships/tags" Target="../tags/tag144.xml" /><Relationship Id="rId7" Type="http://schemas.openxmlformats.org/officeDocument/2006/relationships/tags" Target="../tags/tag145.xml" /><Relationship Id="rId8" Type="http://schemas.openxmlformats.org/officeDocument/2006/relationships/tags" Target="../tags/tag146.xml" /><Relationship Id="rId9" Type="http://schemas.openxmlformats.org/officeDocument/2006/relationships/tags" Target="../tags/tag14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2.xml" /><Relationship Id="rId3" Type="http://schemas.openxmlformats.org/officeDocument/2006/relationships/tags" Target="../tags/tag153.xml" /><Relationship Id="rId4" Type="http://schemas.openxmlformats.org/officeDocument/2006/relationships/tags" Target="../tags/tag15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3.xml" /><Relationship Id="rId11" Type="http://schemas.openxmlformats.org/officeDocument/2006/relationships/tags" Target="../tags/tag164.xml" /><Relationship Id="rId12" Type="http://schemas.openxmlformats.org/officeDocument/2006/relationships/tags" Target="../tags/tag165.xml" /><Relationship Id="rId13" Type="http://schemas.openxmlformats.org/officeDocument/2006/relationships/tags" Target="../tags/tag166.xml" /><Relationship Id="rId14" Type="http://schemas.openxmlformats.org/officeDocument/2006/relationships/tags" Target="../tags/tag167.xml" /><Relationship Id="rId2" Type="http://schemas.openxmlformats.org/officeDocument/2006/relationships/tags" Target="../tags/tag155.xml" /><Relationship Id="rId3" Type="http://schemas.openxmlformats.org/officeDocument/2006/relationships/tags" Target="../tags/tag156.xml" /><Relationship Id="rId4" Type="http://schemas.openxmlformats.org/officeDocument/2006/relationships/tags" Target="../tags/tag157.xml" /><Relationship Id="rId5" Type="http://schemas.openxmlformats.org/officeDocument/2006/relationships/tags" Target="../tags/tag158.xml" /><Relationship Id="rId6" Type="http://schemas.openxmlformats.org/officeDocument/2006/relationships/tags" Target="../tags/tag159.xml" /><Relationship Id="rId7" Type="http://schemas.openxmlformats.org/officeDocument/2006/relationships/tags" Target="../tags/tag160.xml" /><Relationship Id="rId8" Type="http://schemas.openxmlformats.org/officeDocument/2006/relationships/tags" Target="../tags/tag161.xml" /><Relationship Id="rId9" Type="http://schemas.openxmlformats.org/officeDocument/2006/relationships/tags" Target="../tags/tag16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6.xml" /><Relationship Id="rId11" Type="http://schemas.openxmlformats.org/officeDocument/2006/relationships/tags" Target="../tags/tag177.xml" /><Relationship Id="rId12" Type="http://schemas.openxmlformats.org/officeDocument/2006/relationships/tags" Target="../tags/tag178.xml" /><Relationship Id="rId13" Type="http://schemas.openxmlformats.org/officeDocument/2006/relationships/tags" Target="../tags/tag179.xml" /><Relationship Id="rId14" Type="http://schemas.openxmlformats.org/officeDocument/2006/relationships/tags" Target="../tags/tag180.xml" /><Relationship Id="rId15" Type="http://schemas.openxmlformats.org/officeDocument/2006/relationships/tags" Target="../tags/tag181.xml" /><Relationship Id="rId16" Type="http://schemas.openxmlformats.org/officeDocument/2006/relationships/tags" Target="../tags/tag182.xml" /><Relationship Id="rId17" Type="http://schemas.openxmlformats.org/officeDocument/2006/relationships/tags" Target="../tags/tag183.xml" /><Relationship Id="rId2" Type="http://schemas.openxmlformats.org/officeDocument/2006/relationships/tags" Target="../tags/tag168.xml" /><Relationship Id="rId3" Type="http://schemas.openxmlformats.org/officeDocument/2006/relationships/tags" Target="../tags/tag169.xml" /><Relationship Id="rId4" Type="http://schemas.openxmlformats.org/officeDocument/2006/relationships/tags" Target="../tags/tag170.xml" /><Relationship Id="rId5" Type="http://schemas.openxmlformats.org/officeDocument/2006/relationships/tags" Target="../tags/tag171.xml" /><Relationship Id="rId6" Type="http://schemas.openxmlformats.org/officeDocument/2006/relationships/tags" Target="../tags/tag172.xml" /><Relationship Id="rId7" Type="http://schemas.openxmlformats.org/officeDocument/2006/relationships/tags" Target="../tags/tag173.xml" /><Relationship Id="rId8" Type="http://schemas.openxmlformats.org/officeDocument/2006/relationships/tags" Target="../tags/tag174.xml" /><Relationship Id="rId9" Type="http://schemas.openxmlformats.org/officeDocument/2006/relationships/tags" Target="../tags/tag17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2.xml" /><Relationship Id="rId11" Type="http://schemas.openxmlformats.org/officeDocument/2006/relationships/tags" Target="../tags/tag193.xml" /><Relationship Id="rId12" Type="http://schemas.openxmlformats.org/officeDocument/2006/relationships/tags" Target="../tags/tag194.xml" /><Relationship Id="rId13" Type="http://schemas.openxmlformats.org/officeDocument/2006/relationships/tags" Target="../tags/tag195.xml" /><Relationship Id="rId14" Type="http://schemas.openxmlformats.org/officeDocument/2006/relationships/tags" Target="../tags/tag196.xml" /><Relationship Id="rId15" Type="http://schemas.openxmlformats.org/officeDocument/2006/relationships/tags" Target="../tags/tag197.xml" /><Relationship Id="rId16" Type="http://schemas.openxmlformats.org/officeDocument/2006/relationships/tags" Target="../tags/tag198.xml" /><Relationship Id="rId17" Type="http://schemas.openxmlformats.org/officeDocument/2006/relationships/tags" Target="../tags/tag199.xml" /><Relationship Id="rId18" Type="http://schemas.openxmlformats.org/officeDocument/2006/relationships/tags" Target="../tags/tag200.xml" /><Relationship Id="rId19" Type="http://schemas.openxmlformats.org/officeDocument/2006/relationships/tags" Target="../tags/tag201.xml" /><Relationship Id="rId2" Type="http://schemas.openxmlformats.org/officeDocument/2006/relationships/tags" Target="../tags/tag184.xml" /><Relationship Id="rId20" Type="http://schemas.openxmlformats.org/officeDocument/2006/relationships/tags" Target="../tags/tag202.xml" /><Relationship Id="rId21" Type="http://schemas.openxmlformats.org/officeDocument/2006/relationships/tags" Target="../tags/tag203.xml" /><Relationship Id="rId3" Type="http://schemas.openxmlformats.org/officeDocument/2006/relationships/tags" Target="../tags/tag185.xml" /><Relationship Id="rId4" Type="http://schemas.openxmlformats.org/officeDocument/2006/relationships/tags" Target="../tags/tag186.xml" /><Relationship Id="rId5" Type="http://schemas.openxmlformats.org/officeDocument/2006/relationships/tags" Target="../tags/tag187.xml" /><Relationship Id="rId6" Type="http://schemas.openxmlformats.org/officeDocument/2006/relationships/tags" Target="../tags/tag188.xml" /><Relationship Id="rId7" Type="http://schemas.openxmlformats.org/officeDocument/2006/relationships/tags" Target="../tags/tag189.xml" /><Relationship Id="rId8" Type="http://schemas.openxmlformats.org/officeDocument/2006/relationships/tags" Target="../tags/tag190.xml" /><Relationship Id="rId9" Type="http://schemas.openxmlformats.org/officeDocument/2006/relationships/tags" Target="../tags/tag191.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04.xml" /><Relationship Id="rId3" Type="http://schemas.openxmlformats.org/officeDocument/2006/relationships/tags" Target="../tags/tag205.xml" /><Relationship Id="rId4" Type="http://schemas.openxmlformats.org/officeDocument/2006/relationships/tags" Target="../tags/tag20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5.xml" /><Relationship Id="rId11" Type="http://schemas.openxmlformats.org/officeDocument/2006/relationships/tags" Target="../tags/tag216.xml" /><Relationship Id="rId12" Type="http://schemas.openxmlformats.org/officeDocument/2006/relationships/tags" Target="../tags/tag217.xml" /><Relationship Id="rId13" Type="http://schemas.openxmlformats.org/officeDocument/2006/relationships/tags" Target="../tags/tag218.xml" /><Relationship Id="rId14" Type="http://schemas.openxmlformats.org/officeDocument/2006/relationships/tags" Target="../tags/tag219.xml" /><Relationship Id="rId15" Type="http://schemas.openxmlformats.org/officeDocument/2006/relationships/tags" Target="../tags/tag220.xml" /><Relationship Id="rId16" Type="http://schemas.openxmlformats.org/officeDocument/2006/relationships/tags" Target="../tags/tag221.xml" /><Relationship Id="rId17" Type="http://schemas.openxmlformats.org/officeDocument/2006/relationships/tags" Target="../tags/tag222.xml" /><Relationship Id="rId18" Type="http://schemas.openxmlformats.org/officeDocument/2006/relationships/tags" Target="../tags/tag223.xml" /><Relationship Id="rId19" Type="http://schemas.openxmlformats.org/officeDocument/2006/relationships/tags" Target="../tags/tag224.xml" /><Relationship Id="rId2" Type="http://schemas.openxmlformats.org/officeDocument/2006/relationships/tags" Target="../tags/tag207.xml" /><Relationship Id="rId20" Type="http://schemas.openxmlformats.org/officeDocument/2006/relationships/tags" Target="../tags/tag225.xml" /><Relationship Id="rId21" Type="http://schemas.openxmlformats.org/officeDocument/2006/relationships/tags" Target="../tags/tag226.xml" /><Relationship Id="rId22" Type="http://schemas.openxmlformats.org/officeDocument/2006/relationships/tags" Target="../tags/tag227.xml" /><Relationship Id="rId23" Type="http://schemas.openxmlformats.org/officeDocument/2006/relationships/tags" Target="../tags/tag228.xml" /><Relationship Id="rId24" Type="http://schemas.openxmlformats.org/officeDocument/2006/relationships/tags" Target="../tags/tag229.xml" /><Relationship Id="rId25" Type="http://schemas.openxmlformats.org/officeDocument/2006/relationships/tags" Target="../tags/tag230.xml" /><Relationship Id="rId26" Type="http://schemas.openxmlformats.org/officeDocument/2006/relationships/tags" Target="../tags/tag231.xml" /><Relationship Id="rId27" Type="http://schemas.openxmlformats.org/officeDocument/2006/relationships/tags" Target="../tags/tag232.xml" /><Relationship Id="rId28" Type="http://schemas.openxmlformats.org/officeDocument/2006/relationships/tags" Target="../tags/tag233.xml" /><Relationship Id="rId29" Type="http://schemas.openxmlformats.org/officeDocument/2006/relationships/tags" Target="../tags/tag234.xml" /><Relationship Id="rId3" Type="http://schemas.openxmlformats.org/officeDocument/2006/relationships/tags" Target="../tags/tag208.xml" /><Relationship Id="rId30" Type="http://schemas.openxmlformats.org/officeDocument/2006/relationships/tags" Target="../tags/tag235.xml" /><Relationship Id="rId31" Type="http://schemas.openxmlformats.org/officeDocument/2006/relationships/tags" Target="../tags/tag236.xml" /><Relationship Id="rId4" Type="http://schemas.openxmlformats.org/officeDocument/2006/relationships/tags" Target="../tags/tag209.xml" /><Relationship Id="rId5" Type="http://schemas.openxmlformats.org/officeDocument/2006/relationships/tags" Target="../tags/tag210.xml" /><Relationship Id="rId6" Type="http://schemas.openxmlformats.org/officeDocument/2006/relationships/tags" Target="../tags/tag211.xml" /><Relationship Id="rId7" Type="http://schemas.openxmlformats.org/officeDocument/2006/relationships/tags" Target="../tags/tag212.xml" /><Relationship Id="rId8" Type="http://schemas.openxmlformats.org/officeDocument/2006/relationships/tags" Target="../tags/tag213.xml" /><Relationship Id="rId9" Type="http://schemas.openxmlformats.org/officeDocument/2006/relationships/tags" Target="../tags/tag2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45.xml" /><Relationship Id="rId11" Type="http://schemas.openxmlformats.org/officeDocument/2006/relationships/tags" Target="../tags/tag246.xml" /><Relationship Id="rId12" Type="http://schemas.openxmlformats.org/officeDocument/2006/relationships/tags" Target="../tags/tag247.xml" /><Relationship Id="rId13" Type="http://schemas.openxmlformats.org/officeDocument/2006/relationships/tags" Target="../tags/tag248.xml" /><Relationship Id="rId2" Type="http://schemas.openxmlformats.org/officeDocument/2006/relationships/tags" Target="../tags/tag237.xml" /><Relationship Id="rId3" Type="http://schemas.openxmlformats.org/officeDocument/2006/relationships/tags" Target="../tags/tag238.xml" /><Relationship Id="rId4" Type="http://schemas.openxmlformats.org/officeDocument/2006/relationships/tags" Target="../tags/tag239.xml" /><Relationship Id="rId5" Type="http://schemas.openxmlformats.org/officeDocument/2006/relationships/tags" Target="../tags/tag240.xml" /><Relationship Id="rId6" Type="http://schemas.openxmlformats.org/officeDocument/2006/relationships/tags" Target="../tags/tag241.xml" /><Relationship Id="rId7" Type="http://schemas.openxmlformats.org/officeDocument/2006/relationships/tags" Target="../tags/tag242.xml" /><Relationship Id="rId8" Type="http://schemas.openxmlformats.org/officeDocument/2006/relationships/tags" Target="../tags/tag243.xml" /><Relationship Id="rId9" Type="http://schemas.openxmlformats.org/officeDocument/2006/relationships/tags" Target="../tags/tag24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57.xml" /><Relationship Id="rId11" Type="http://schemas.openxmlformats.org/officeDocument/2006/relationships/tags" Target="../tags/tag258.xml" /><Relationship Id="rId12" Type="http://schemas.openxmlformats.org/officeDocument/2006/relationships/tags" Target="../tags/tag259.xml" /><Relationship Id="rId13" Type="http://schemas.openxmlformats.org/officeDocument/2006/relationships/tags" Target="../tags/tag260.xml" /><Relationship Id="rId2" Type="http://schemas.openxmlformats.org/officeDocument/2006/relationships/tags" Target="../tags/tag249.xml" /><Relationship Id="rId3" Type="http://schemas.openxmlformats.org/officeDocument/2006/relationships/tags" Target="../tags/tag250.xml" /><Relationship Id="rId4" Type="http://schemas.openxmlformats.org/officeDocument/2006/relationships/tags" Target="../tags/tag251.xml" /><Relationship Id="rId5" Type="http://schemas.openxmlformats.org/officeDocument/2006/relationships/tags" Target="../tags/tag252.xml" /><Relationship Id="rId6" Type="http://schemas.openxmlformats.org/officeDocument/2006/relationships/tags" Target="../tags/tag253.xml" /><Relationship Id="rId7" Type="http://schemas.openxmlformats.org/officeDocument/2006/relationships/tags" Target="../tags/tag254.xml" /><Relationship Id="rId8" Type="http://schemas.openxmlformats.org/officeDocument/2006/relationships/tags" Target="../tags/tag255.xml" /><Relationship Id="rId9" Type="http://schemas.openxmlformats.org/officeDocument/2006/relationships/tags" Target="../tags/tag25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69.xml" /><Relationship Id="rId11" Type="http://schemas.openxmlformats.org/officeDocument/2006/relationships/tags" Target="../tags/tag270.xml" /><Relationship Id="rId12" Type="http://schemas.openxmlformats.org/officeDocument/2006/relationships/tags" Target="../tags/tag271.xml" /><Relationship Id="rId13" Type="http://schemas.openxmlformats.org/officeDocument/2006/relationships/tags" Target="../tags/tag272.xml" /><Relationship Id="rId2" Type="http://schemas.openxmlformats.org/officeDocument/2006/relationships/tags" Target="../tags/tag261.xml" /><Relationship Id="rId3" Type="http://schemas.openxmlformats.org/officeDocument/2006/relationships/tags" Target="../tags/tag262.xml" /><Relationship Id="rId4" Type="http://schemas.openxmlformats.org/officeDocument/2006/relationships/tags" Target="../tags/tag263.xml" /><Relationship Id="rId5" Type="http://schemas.openxmlformats.org/officeDocument/2006/relationships/tags" Target="../tags/tag264.xml" /><Relationship Id="rId6" Type="http://schemas.openxmlformats.org/officeDocument/2006/relationships/tags" Target="../tags/tag265.xml" /><Relationship Id="rId7" Type="http://schemas.openxmlformats.org/officeDocument/2006/relationships/tags" Target="../tags/tag266.xml" /><Relationship Id="rId8" Type="http://schemas.openxmlformats.org/officeDocument/2006/relationships/tags" Target="../tags/tag267.xml" /><Relationship Id="rId9" Type="http://schemas.openxmlformats.org/officeDocument/2006/relationships/tags" Target="../tags/tag26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5112103240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文本占位符 5"/>
          <p:cNvSpPr>
            <a:spLocks noGrp="1"/>
          </p:cNvSpPr>
          <p:nvPr>
            <p:ph type="body" idx="14"/>
            <p:custDataLst>
              <p:tags r:id="rId3"/>
            </p:custDataLst>
          </p:nvPr>
        </p:nvSpPr>
        <p:spPr/>
        <p:txBody>
          <a:bodyPr/>
          <a:lstStyle/>
          <a:p>
            <a:r>
              <a:rPr lang="zh-CN" altLang="en-US"/>
              <a:t>汇报人：</a:t>
            </a:r>
            <a:r>
              <a:rPr lang="en-US" altLang="zh-CN"/>
              <a:t>xxx</a:t>
            </a:r>
            <a:endParaRPr lang="zh-CN" altLang="en-US"/>
          </a:p>
        </p:txBody>
      </p:sp>
      <p:sp>
        <p:nvSpPr>
          <p:cNvPr id="7" name="文本占位符 6"/>
          <p:cNvSpPr>
            <a:spLocks noGrp="1"/>
          </p:cNvSpPr>
          <p:nvPr>
            <p:ph type="body" idx="13"/>
            <p:custDataLst>
              <p:tags r:id="rId4"/>
            </p:custDataLst>
          </p:nvPr>
        </p:nvSpPr>
        <p:spPr/>
        <p:txBody>
          <a:bodyPr/>
          <a:lstStyle/>
          <a:p>
            <a:r>
              <a:rPr lang="zh-CN" altLang="en-US"/>
              <a:t>xxx,.</a:t>
            </a:r>
            <a:endParaRPr lang="zh-CN" altLang="en-US"/>
          </a:p>
        </p:txBody>
      </p:sp>
      <p:sp>
        <p:nvSpPr>
          <p:cNvPr id="8" name="标题 7"/>
          <p:cNvSpPr>
            <a:spLocks noGrp="1"/>
          </p:cNvSpPr>
          <p:nvPr>
            <p:ph type="title" idx="9"/>
            <p:custDataLst>
              <p:tags r:id="rId5"/>
            </p:custDataLst>
          </p:nvPr>
        </p:nvSpPr>
        <p:spPr/>
        <p:txBody>
          <a:bodyPr>
            <a:normAutofit fontScale="90000"/>
          </a:bodyPr>
          <a:lstStyle/>
          <a:p>
            <a:r>
              <a:rPr lang="zh-CN" altLang="en-US"/>
              <a:t>社交媒体对舆论引导和舆论动态的影响研究</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文本占位符 2"/>
          <p:cNvSpPr>
            <a:spLocks noGrp="1"/>
          </p:cNvSpPr>
          <p:nvPr>
            <p:ph type="body" idx="3"/>
            <p:custDataLst>
              <p:tags r:id="rId3"/>
            </p:custDataLst>
          </p:nvPr>
        </p:nvSpPr>
        <p:spPr/>
        <p:txBody>
          <a:bodyPr/>
          <a:lstStyle/>
          <a:p>
            <a:r>
              <a:rPr lang="zh-CN" altLang="en-US"/>
              <a:t>/目录</a:t>
            </a:r>
            <a:endParaRPr lang="zh-CN" altLang="en-US"/>
          </a:p>
        </p:txBody>
      </p:sp>
      <p:sp>
        <p:nvSpPr>
          <p:cNvPr id="7" name="标题 6"/>
          <p:cNvSpPr>
            <a:spLocks noGrp="1"/>
          </p:cNvSpPr>
          <p:nvPr>
            <p:ph type="title" idx="2"/>
            <p:custDataLst>
              <p:tags r:id="rId4"/>
            </p:custDataLst>
          </p:nvPr>
        </p:nvSpPr>
        <p:spPr/>
        <p:txBody>
          <a:bodyPr/>
          <a:lstStyle/>
          <a:p>
            <a:r>
              <a:rPr lang="zh-CN" altLang="en-US"/>
              <a:t>目录</a:t>
            </a:r>
            <a:endParaRPr lang="zh-CN" altLang="en-US"/>
          </a:p>
        </p:txBody>
      </p:sp>
      <p:sp>
        <p:nvSpPr>
          <p:cNvPr id="43" name="序号"/>
          <p:cNvSpPr txBox="1"/>
          <p:nvPr>
            <p:custDataLst>
              <p:tags r:id="rId5"/>
            </p:custDataLst>
          </p:nvPr>
        </p:nvSpPr>
        <p:spPr>
          <a:xfrm>
            <a:off x="5293360" y="2139950"/>
            <a:ext cx="1948180" cy="5073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b="1">
                <a:latin typeface="+mj-ea"/>
                <a:ea typeface="+mj-ea"/>
                <a:cs typeface="微软雅黑" panose="020b0503020204020204" charset="-122"/>
              </a:rPr>
              <a:t>02</a:t>
            </a:r>
            <a:endParaRPr lang="en-US" sz="3200" b="1">
              <a:latin typeface="+mj-ea"/>
              <a:ea typeface="+mj-ea"/>
              <a:cs typeface="微软雅黑" panose="020b0503020204020204" charset="-122"/>
            </a:endParaRPr>
          </a:p>
        </p:txBody>
      </p:sp>
      <p:sp>
        <p:nvSpPr>
          <p:cNvPr id="44" name="标题"/>
          <p:cNvSpPr txBox="1"/>
          <p:nvPr>
            <p:custDataLst>
              <p:tags r:id="rId6"/>
            </p:custDataLst>
          </p:nvPr>
        </p:nvSpPr>
        <p:spPr>
          <a:xfrm>
            <a:off x="5293360" y="2953385"/>
            <a:ext cx="1948180" cy="10629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spc="300">
                <a:latin typeface="+mj-ea"/>
                <a:ea typeface="+mj-ea"/>
                <a:cs typeface="微软雅黑" panose="020b0503020204020204" charset="-122"/>
              </a:rPr>
              <a:t>社交媒体对舆论引导的影响</a:t>
            </a:r>
            <a:endParaRPr lang="zh-CN" altLang="en-US" sz="2000" b="1" spc="300">
              <a:latin typeface="+mj-ea"/>
              <a:ea typeface="+mj-ea"/>
              <a:cs typeface="微软雅黑" panose="020b0503020204020204" charset="-122"/>
            </a:endParaRPr>
          </a:p>
        </p:txBody>
      </p:sp>
      <p:sp>
        <p:nvSpPr>
          <p:cNvPr id="46" name="序号"/>
          <p:cNvSpPr txBox="1"/>
          <p:nvPr>
            <p:custDataLst>
              <p:tags r:id="rId7"/>
            </p:custDataLst>
          </p:nvPr>
        </p:nvSpPr>
        <p:spPr>
          <a:xfrm>
            <a:off x="1654175" y="2139950"/>
            <a:ext cx="1948180" cy="5073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b="1">
                <a:latin typeface="+mj-ea"/>
                <a:ea typeface="+mj-ea"/>
                <a:cs typeface="微软雅黑" panose="020b0503020204020204" charset="-122"/>
              </a:rPr>
              <a:t>01</a:t>
            </a:r>
            <a:endParaRPr lang="en-US" sz="3200" b="1">
              <a:latin typeface="+mj-ea"/>
              <a:ea typeface="+mj-ea"/>
              <a:cs typeface="微软雅黑" panose="020b0503020204020204" charset="-122"/>
            </a:endParaRPr>
          </a:p>
        </p:txBody>
      </p:sp>
      <p:sp>
        <p:nvSpPr>
          <p:cNvPr id="47" name="标题"/>
          <p:cNvSpPr txBox="1"/>
          <p:nvPr>
            <p:custDataLst>
              <p:tags r:id="rId8"/>
            </p:custDataLst>
          </p:nvPr>
        </p:nvSpPr>
        <p:spPr>
          <a:xfrm>
            <a:off x="1654175" y="2953385"/>
            <a:ext cx="1948180" cy="10629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spc="300">
                <a:latin typeface="+mj-ea"/>
                <a:ea typeface="+mj-ea"/>
                <a:cs typeface="微软雅黑" panose="020b0503020204020204" charset="-122"/>
              </a:rPr>
              <a:t>社交媒体的普及与影响</a:t>
            </a:r>
            <a:endParaRPr lang="zh-CN" altLang="en-US" sz="2000" b="1" spc="300">
              <a:latin typeface="+mj-ea"/>
              <a:ea typeface="+mj-ea"/>
              <a:cs typeface="微软雅黑" panose="020b0503020204020204" charset="-122"/>
            </a:endParaRPr>
          </a:p>
        </p:txBody>
      </p:sp>
      <p:sp>
        <p:nvSpPr>
          <p:cNvPr id="4" name="序号"/>
          <p:cNvSpPr txBox="1"/>
          <p:nvPr>
            <p:custDataLst>
              <p:tags r:id="rId9"/>
            </p:custDataLst>
          </p:nvPr>
        </p:nvSpPr>
        <p:spPr>
          <a:xfrm>
            <a:off x="8932545" y="2139950"/>
            <a:ext cx="1948180" cy="5073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b="1">
                <a:latin typeface="+mj-ea"/>
                <a:ea typeface="+mj-ea"/>
                <a:cs typeface="微软雅黑" panose="020b0503020204020204" charset="-122"/>
              </a:rPr>
              <a:t>03</a:t>
            </a:r>
            <a:endParaRPr lang="en-US" sz="3200" b="1">
              <a:latin typeface="+mj-ea"/>
              <a:ea typeface="+mj-ea"/>
              <a:cs typeface="微软雅黑" panose="020b0503020204020204" charset="-122"/>
            </a:endParaRPr>
          </a:p>
        </p:txBody>
      </p:sp>
      <p:sp>
        <p:nvSpPr>
          <p:cNvPr id="6" name="标题"/>
          <p:cNvSpPr txBox="1"/>
          <p:nvPr>
            <p:custDataLst>
              <p:tags r:id="rId10"/>
            </p:custDataLst>
          </p:nvPr>
        </p:nvSpPr>
        <p:spPr>
          <a:xfrm>
            <a:off x="8932545" y="2953385"/>
            <a:ext cx="1948180" cy="10629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spc="300">
                <a:latin typeface="+mj-ea"/>
                <a:ea typeface="+mj-ea"/>
                <a:cs typeface="微软雅黑" panose="020b0503020204020204" charset="-122"/>
              </a:rPr>
              <a:t>社交媒体对舆论动态的影响</a:t>
            </a:r>
            <a:endParaRPr lang="zh-CN" altLang="en-US" sz="2000" b="1" spc="300">
              <a:latin typeface="+mj-ea"/>
              <a:ea typeface="+mj-ea"/>
              <a:cs typeface="微软雅黑" panose="020b0503020204020204" charset="-122"/>
            </a:endParaRPr>
          </a:p>
        </p:txBody>
      </p:sp>
      <p:sp>
        <p:nvSpPr>
          <p:cNvPr id="11" name="序号"/>
          <p:cNvSpPr txBox="1"/>
          <p:nvPr>
            <p:custDataLst>
              <p:tags r:id="rId11"/>
            </p:custDataLst>
          </p:nvPr>
        </p:nvSpPr>
        <p:spPr>
          <a:xfrm>
            <a:off x="5293360" y="4354195"/>
            <a:ext cx="1948180" cy="5073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b="1">
                <a:latin typeface="+mj-ea"/>
                <a:ea typeface="+mj-ea"/>
                <a:cs typeface="微软雅黑" panose="020b0503020204020204" charset="-122"/>
              </a:rPr>
              <a:t>05</a:t>
            </a:r>
            <a:endParaRPr lang="en-US" sz="3200" b="1">
              <a:latin typeface="+mj-ea"/>
              <a:ea typeface="+mj-ea"/>
              <a:cs typeface="微软雅黑" panose="020b0503020204020204" charset="-122"/>
            </a:endParaRPr>
          </a:p>
        </p:txBody>
      </p:sp>
      <p:sp>
        <p:nvSpPr>
          <p:cNvPr id="12" name="标题"/>
          <p:cNvSpPr txBox="1"/>
          <p:nvPr>
            <p:custDataLst>
              <p:tags r:id="rId12"/>
            </p:custDataLst>
          </p:nvPr>
        </p:nvSpPr>
        <p:spPr>
          <a:xfrm>
            <a:off x="5293360" y="5167630"/>
            <a:ext cx="1948180" cy="1062990"/>
          </a:xfrm>
          <a:prstGeom prst="rect">
            <a:avLst/>
          </a:prstGeom>
          <a:noFill/>
        </p:spPr>
        <p:txBody>
          <a:bodyPr wrap="square" lIns="0" tIns="0" rIns="0" bIns="0" rtlCol="0" anchor="t" anchorCtr="0">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spc="300">
                <a:latin typeface="+mj-ea"/>
                <a:ea typeface="+mj-ea"/>
                <a:cs typeface="微软雅黑" panose="020b0503020204020204" charset="-122"/>
              </a:rPr>
              <a:t>社交媒体对舆论引导和舆论动态的负面影响</a:t>
            </a:r>
            <a:endParaRPr lang="zh-CN" altLang="en-US" sz="2000" b="1" spc="300">
              <a:latin typeface="+mj-ea"/>
              <a:ea typeface="+mj-ea"/>
              <a:cs typeface="微软雅黑" panose="020b0503020204020204" charset="-122"/>
            </a:endParaRPr>
          </a:p>
        </p:txBody>
      </p:sp>
      <p:sp>
        <p:nvSpPr>
          <p:cNvPr id="15" name="序号"/>
          <p:cNvSpPr txBox="1"/>
          <p:nvPr>
            <p:custDataLst>
              <p:tags r:id="rId13"/>
            </p:custDataLst>
          </p:nvPr>
        </p:nvSpPr>
        <p:spPr>
          <a:xfrm>
            <a:off x="1654175" y="4354195"/>
            <a:ext cx="1948180" cy="5073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b="1">
                <a:latin typeface="+mj-ea"/>
                <a:ea typeface="+mj-ea"/>
                <a:cs typeface="微软雅黑" panose="020b0503020204020204" charset="-122"/>
              </a:rPr>
              <a:t>04</a:t>
            </a:r>
            <a:endParaRPr lang="en-US" sz="3200" b="1">
              <a:latin typeface="+mj-ea"/>
              <a:ea typeface="+mj-ea"/>
              <a:cs typeface="微软雅黑" panose="020b0503020204020204" charset="-122"/>
            </a:endParaRPr>
          </a:p>
        </p:txBody>
      </p:sp>
      <p:sp>
        <p:nvSpPr>
          <p:cNvPr id="16" name="标题"/>
          <p:cNvSpPr txBox="1"/>
          <p:nvPr>
            <p:custDataLst>
              <p:tags r:id="rId14"/>
            </p:custDataLst>
          </p:nvPr>
        </p:nvSpPr>
        <p:spPr>
          <a:xfrm>
            <a:off x="1654175" y="5167630"/>
            <a:ext cx="1948180" cy="1062990"/>
          </a:xfrm>
          <a:prstGeom prst="rect">
            <a:avLst/>
          </a:prstGeom>
          <a:noFill/>
        </p:spPr>
        <p:txBody>
          <a:bodyPr wrap="square" lIns="0" tIns="0" rIns="0" bIns="0" rtlCol="0" anchor="t" anchorCtr="0">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spc="300">
                <a:latin typeface="+mj-ea"/>
                <a:ea typeface="+mj-ea"/>
                <a:cs typeface="微软雅黑" panose="020b0503020204020204" charset="-122"/>
              </a:rPr>
              <a:t>社交媒体对舆论引导和舆论动态的正面作用</a:t>
            </a:r>
            <a:endParaRPr lang="zh-CN" altLang="en-US" sz="2000" b="1" spc="300">
              <a:latin typeface="+mj-ea"/>
              <a:ea typeface="+mj-ea"/>
              <a:cs typeface="微软雅黑" panose="020b0503020204020204" charset="-122"/>
            </a:endParaRPr>
          </a:p>
        </p:txBody>
      </p:sp>
      <p:sp>
        <p:nvSpPr>
          <p:cNvPr id="19" name="序号"/>
          <p:cNvSpPr txBox="1"/>
          <p:nvPr>
            <p:custDataLst>
              <p:tags r:id="rId15"/>
            </p:custDataLst>
          </p:nvPr>
        </p:nvSpPr>
        <p:spPr>
          <a:xfrm>
            <a:off x="8932545" y="4354195"/>
            <a:ext cx="1948180" cy="5073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b="1">
                <a:latin typeface="+mj-ea"/>
                <a:ea typeface="+mj-ea"/>
                <a:cs typeface="微软雅黑" panose="020b0503020204020204" charset="-122"/>
              </a:rPr>
              <a:t>06</a:t>
            </a:r>
            <a:endParaRPr lang="en-US" sz="3200" b="1">
              <a:latin typeface="+mj-ea"/>
              <a:ea typeface="+mj-ea"/>
              <a:cs typeface="微软雅黑" panose="020b0503020204020204" charset="-122"/>
            </a:endParaRPr>
          </a:p>
        </p:txBody>
      </p:sp>
      <p:sp>
        <p:nvSpPr>
          <p:cNvPr id="20" name="标题"/>
          <p:cNvSpPr txBox="1"/>
          <p:nvPr>
            <p:custDataLst>
              <p:tags r:id="rId16"/>
            </p:custDataLst>
          </p:nvPr>
        </p:nvSpPr>
        <p:spPr>
          <a:xfrm>
            <a:off x="8932545" y="5167630"/>
            <a:ext cx="1948180" cy="1062990"/>
          </a:xfrm>
          <a:prstGeom prst="rect">
            <a:avLst/>
          </a:prstGeom>
          <a:noFill/>
        </p:spPr>
        <p:txBody>
          <a:bodyPr wrap="square" lIns="0" tIns="0" rIns="0" bIns="0" rtlCol="0" anchor="t" anchorCtr="0">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spc="300">
                <a:latin typeface="+mj-ea"/>
                <a:ea typeface="+mj-ea"/>
                <a:cs typeface="微软雅黑" panose="020b0503020204020204" charset="-122"/>
              </a:rPr>
              <a:t>如何正确利用社交媒体进行舆论引导和动态监测</a:t>
            </a:r>
            <a:endParaRPr lang="zh-CN" altLang="en-US" sz="2000" b="1" spc="300">
              <a:latin typeface="+mj-ea"/>
              <a:ea typeface="+mj-ea"/>
              <a:cs typeface="微软雅黑" panose="020b0503020204020204" charset="-122"/>
            </a:endParaRPr>
          </a:p>
        </p:txBody>
      </p:sp>
    </p:spTree>
    <p:custDataLst>
      <p:tags r:id="rId17"/>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占位符 3"/>
          <p:cNvSpPr>
            <a:spLocks noGrp="1"/>
          </p:cNvSpPr>
          <p:nvPr>
            <p:ph type="body" idx="2"/>
            <p:custDataLst>
              <p:tags r:id="rId2"/>
            </p:custDataLst>
          </p:nvPr>
        </p:nvSpPr>
        <p:spPr/>
        <p:txBody>
          <a:bodyPr/>
          <a:lstStyle/>
          <a:p>
            <a:r>
              <a:rPr lang="zh-CN" altLang="en-US"/>
              <a:t>01</a:t>
            </a:r>
            <a:endParaRPr lang="zh-CN" altLang="en-US"/>
          </a:p>
        </p:txBody>
      </p:sp>
      <p:sp>
        <p:nvSpPr>
          <p:cNvPr id="5" name="标题 4"/>
          <p:cNvSpPr>
            <a:spLocks noGrp="1"/>
          </p:cNvSpPr>
          <p:nvPr>
            <p:ph type="title" idx="1"/>
            <p:custDataLst>
              <p:tags r:id="rId3"/>
            </p:custDataLst>
          </p:nvPr>
        </p:nvSpPr>
        <p:spPr/>
        <p:txBody>
          <a:bodyPr/>
          <a:lstStyle/>
          <a:p>
            <a:r>
              <a:rPr lang="zh-CN" altLang="en-US"/>
              <a:t>社交媒体的普及与影响</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lstStyle/>
          <a:p>
            <a:r>
              <a:rPr lang="zh-CN" altLang="en-US"/>
              <a:t>社交媒体的发展历程</a:t>
            </a:r>
            <a:endParaRPr lang="zh-CN" altLang="en-US"/>
          </a:p>
        </p:txBody>
      </p:sp>
      <p:sp>
        <p:nvSpPr>
          <p:cNvPr id="16" name="对角圆角矩形 15"/>
          <p:cNvSpPr/>
          <p:nvPr>
            <p:custDataLst>
              <p:tags r:id="rId2"/>
            </p:custDataLst>
          </p:nvPr>
        </p:nvSpPr>
        <p:spPr>
          <a:xfrm>
            <a:off x="1499579" y="419381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7" name="对角圆角矩形 16"/>
          <p:cNvSpPr/>
          <p:nvPr>
            <p:custDataLst>
              <p:tags r:id="rId3"/>
            </p:custDataLst>
          </p:nvPr>
        </p:nvSpPr>
        <p:spPr>
          <a:xfrm>
            <a:off x="1499579" y="4053195"/>
            <a:ext cx="559136" cy="533537"/>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8" name="直角三角形 17"/>
          <p:cNvSpPr/>
          <p:nvPr>
            <p:custDataLst>
              <p:tags r:id="rId4"/>
            </p:custDataLst>
          </p:nvPr>
        </p:nvSpPr>
        <p:spPr>
          <a:xfrm>
            <a:off x="2058840" y="4053840"/>
            <a:ext cx="84243" cy="14040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28" name="文本框 27"/>
          <p:cNvSpPr txBox="1"/>
          <p:nvPr>
            <p:custDataLst>
              <p:tags r:id="rId5"/>
            </p:custDataLst>
          </p:nvPr>
        </p:nvSpPr>
        <p:spPr>
          <a:xfrm>
            <a:off x="2094963" y="420478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社交媒体的影响</a:t>
            </a:r>
            <a:endParaRPr lang="en-US" altLang="zh-CN">
              <a:solidFill>
                <a:schemeClr val="dk1">
                  <a:lumMod val="80000"/>
                  <a:lumOff val="20000"/>
                </a:schemeClr>
              </a:solidFill>
              <a:latin typeface="+mn-ea"/>
              <a:sym typeface="+mn-ea"/>
            </a:endParaRPr>
          </a:p>
        </p:txBody>
      </p:sp>
      <p:sp>
        <p:nvSpPr>
          <p:cNvPr id="53" name="对角圆角矩形 52"/>
          <p:cNvSpPr/>
          <p:nvPr>
            <p:custDataLst>
              <p:tags r:id="rId6"/>
            </p:custDataLst>
          </p:nvPr>
        </p:nvSpPr>
        <p:spPr>
          <a:xfrm>
            <a:off x="1499579" y="1631667"/>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54" name="对角圆角矩形 53"/>
          <p:cNvSpPr/>
          <p:nvPr>
            <p:custDataLst>
              <p:tags r:id="rId7"/>
            </p:custDataLst>
          </p:nvPr>
        </p:nvSpPr>
        <p:spPr>
          <a:xfrm>
            <a:off x="1499579" y="1490400"/>
            <a:ext cx="559136" cy="53353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55" name="直角三角形 54"/>
          <p:cNvSpPr/>
          <p:nvPr>
            <p:custDataLst>
              <p:tags r:id="rId8"/>
            </p:custDataLst>
          </p:nvPr>
        </p:nvSpPr>
        <p:spPr>
          <a:xfrm>
            <a:off x="2058840" y="1491045"/>
            <a:ext cx="84243" cy="14040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57" name="文本框 56"/>
          <p:cNvSpPr txBox="1"/>
          <p:nvPr>
            <p:custDataLst>
              <p:tags r:id="rId9"/>
            </p:custDataLst>
          </p:nvPr>
        </p:nvSpPr>
        <p:spPr>
          <a:xfrm>
            <a:off x="2094963" y="163489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社交媒体的起源</a:t>
            </a:r>
            <a:endParaRPr lang="zh-CN" altLang="en-US">
              <a:solidFill>
                <a:schemeClr val="dk1">
                  <a:lumMod val="80000"/>
                  <a:lumOff val="20000"/>
                </a:schemeClr>
              </a:solidFill>
              <a:latin typeface="+mn-ea"/>
              <a:sym typeface="+mn-ea"/>
            </a:endParaRPr>
          </a:p>
        </p:txBody>
      </p:sp>
      <p:sp>
        <p:nvSpPr>
          <p:cNvPr id="6" name="对角圆角矩形 5"/>
          <p:cNvSpPr/>
          <p:nvPr>
            <p:custDataLst>
              <p:tags r:id="rId10"/>
            </p:custDataLst>
          </p:nvPr>
        </p:nvSpPr>
        <p:spPr>
          <a:xfrm>
            <a:off x="1499579" y="2912742"/>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7" name="对角圆角矩形 6"/>
          <p:cNvSpPr/>
          <p:nvPr>
            <p:custDataLst>
              <p:tags r:id="rId11"/>
            </p:custDataLst>
          </p:nvPr>
        </p:nvSpPr>
        <p:spPr>
          <a:xfrm>
            <a:off x="1499579" y="2771475"/>
            <a:ext cx="559136" cy="53353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8" name="直角三角形 7"/>
          <p:cNvSpPr/>
          <p:nvPr>
            <p:custDataLst>
              <p:tags r:id="rId12"/>
            </p:custDataLst>
          </p:nvPr>
        </p:nvSpPr>
        <p:spPr>
          <a:xfrm>
            <a:off x="2058840" y="2772765"/>
            <a:ext cx="84243" cy="14040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9" name="文本框 8"/>
          <p:cNvSpPr txBox="1"/>
          <p:nvPr>
            <p:custDataLst>
              <p:tags r:id="rId13"/>
            </p:custDataLst>
          </p:nvPr>
        </p:nvSpPr>
        <p:spPr>
          <a:xfrm>
            <a:off x="2094963" y="292370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社交媒体的普及</a:t>
            </a:r>
            <a:endParaRPr lang="zh-CN" altLang="en-US">
              <a:solidFill>
                <a:schemeClr val="dk1">
                  <a:lumMod val="80000"/>
                  <a:lumOff val="20000"/>
                </a:schemeClr>
              </a:solidFill>
              <a:latin typeface="+mn-ea"/>
              <a:sym typeface="+mn-ea"/>
            </a:endParaRPr>
          </a:p>
        </p:txBody>
      </p:sp>
      <p:sp>
        <p:nvSpPr>
          <p:cNvPr id="10" name="对角圆角矩形 9"/>
          <p:cNvSpPr/>
          <p:nvPr>
            <p:custDataLst>
              <p:tags r:id="rId14"/>
            </p:custDataLst>
          </p:nvPr>
        </p:nvSpPr>
        <p:spPr>
          <a:xfrm>
            <a:off x="1499579" y="547553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1" name="对角圆角矩形 10"/>
          <p:cNvSpPr/>
          <p:nvPr>
            <p:custDataLst>
              <p:tags r:id="rId15"/>
            </p:custDataLst>
          </p:nvPr>
        </p:nvSpPr>
        <p:spPr>
          <a:xfrm>
            <a:off x="1499579" y="5334270"/>
            <a:ext cx="559136" cy="533537"/>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2" name="直角三角形 11"/>
          <p:cNvSpPr/>
          <p:nvPr>
            <p:custDataLst>
              <p:tags r:id="rId16"/>
            </p:custDataLst>
          </p:nvPr>
        </p:nvSpPr>
        <p:spPr>
          <a:xfrm>
            <a:off x="2058840" y="5334915"/>
            <a:ext cx="84243" cy="14040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3" name="文本框 12"/>
          <p:cNvSpPr txBox="1"/>
          <p:nvPr>
            <p:custDataLst>
              <p:tags r:id="rId17"/>
            </p:custDataLst>
          </p:nvPr>
        </p:nvSpPr>
        <p:spPr>
          <a:xfrm>
            <a:off x="2094963" y="548585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社交媒体的未来发展</a:t>
            </a:r>
            <a:endParaRPr lang="en-US" altLang="zh-CN">
              <a:solidFill>
                <a:schemeClr val="dk1">
                  <a:lumMod val="80000"/>
                  <a:lumOff val="20000"/>
                </a:schemeClr>
              </a:solidFill>
              <a:latin typeface="+mn-ea"/>
              <a:sym typeface="+mn-ea"/>
            </a:endParaRPr>
          </a:p>
        </p:txBody>
      </p:sp>
    </p:spTree>
    <p:custDataLst>
      <p:tags r:id="rId18"/>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lstStyle/>
          <a:p>
            <a:r>
              <a:rPr lang="zh-CN" altLang="en-US"/>
              <a:t>社交媒体的普及程度</a:t>
            </a:r>
            <a:endParaRPr lang="zh-CN" altLang="en-US"/>
          </a:p>
        </p:txBody>
      </p:sp>
      <p:sp>
        <p:nvSpPr>
          <p:cNvPr id="32" name="矩形 31"/>
          <p:cNvSpPr/>
          <p:nvPr>
            <p:custDataLst>
              <p:tags r:id="rId2"/>
            </p:custDataLst>
          </p:nvPr>
        </p:nvSpPr>
        <p:spPr>
          <a:xfrm>
            <a:off x="2677374" y="1490400"/>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全球范围内社交媒体用户数量增长迅速</a:t>
            </a:r>
            <a:endParaRPr lang="zh-CN" altLang="en-US" sz="1200" spc="150">
              <a:solidFill>
                <a:schemeClr val="tx1">
                  <a:lumMod val="65000"/>
                  <a:lumOff val="35000"/>
                </a:schemeClr>
              </a:solidFill>
              <a:latin typeface="+mn-ea"/>
              <a:sym typeface="+mn-ea"/>
            </a:endParaRPr>
          </a:p>
        </p:txBody>
      </p:sp>
      <p:sp>
        <p:nvSpPr>
          <p:cNvPr id="5" name="矩形 4"/>
          <p:cNvSpPr/>
          <p:nvPr>
            <p:custDataLst>
              <p:tags r:id="rId3"/>
            </p:custDataLst>
          </p:nvPr>
        </p:nvSpPr>
        <p:spPr>
          <a:xfrm>
            <a:off x="2677374" y="2725605"/>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社交媒体在中国的发展尤为迅速，普及率逐年提高</a:t>
            </a:r>
            <a:endParaRPr lang="zh-CN" altLang="en-US" sz="1200" spc="150">
              <a:solidFill>
                <a:schemeClr val="tx1">
                  <a:lumMod val="65000"/>
                  <a:lumOff val="35000"/>
                </a:schemeClr>
              </a:solidFill>
              <a:latin typeface="+mn-ea"/>
              <a:sym typeface="+mn-ea"/>
            </a:endParaRPr>
          </a:p>
        </p:txBody>
      </p:sp>
      <p:sp>
        <p:nvSpPr>
          <p:cNvPr id="6" name="矩形 5"/>
          <p:cNvSpPr/>
          <p:nvPr>
            <p:custDataLst>
              <p:tags r:id="rId4"/>
            </p:custDataLst>
          </p:nvPr>
        </p:nvSpPr>
        <p:spPr>
          <a:xfrm>
            <a:off x="2677374" y="3960809"/>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社交媒体在年轻人中的普及率更高，成为他们日常生活中不可或缺的一部分</a:t>
            </a:r>
            <a:endParaRPr lang="zh-CN" altLang="en-US" sz="1200" spc="150">
              <a:solidFill>
                <a:schemeClr val="tx1">
                  <a:lumMod val="65000"/>
                  <a:lumOff val="35000"/>
                </a:schemeClr>
              </a:solidFill>
              <a:latin typeface="+mn-ea"/>
              <a:sym typeface="+mn-ea"/>
            </a:endParaRPr>
          </a:p>
        </p:txBody>
      </p:sp>
      <p:sp>
        <p:nvSpPr>
          <p:cNvPr id="8" name="矩形 7"/>
          <p:cNvSpPr/>
          <p:nvPr>
            <p:custDataLst>
              <p:tags r:id="rId5"/>
            </p:custDataLst>
          </p:nvPr>
        </p:nvSpPr>
        <p:spPr>
          <a:xfrm>
            <a:off x="2677374" y="5196014"/>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社交媒体不仅改变了人们的交流方式，还对传统媒体产生了深远影响</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lstStyle/>
          <a:p>
            <a:r>
              <a:rPr lang="zh-CN" altLang="en-US"/>
              <a:t>社交媒体对人们生活的影响</a:t>
            </a:r>
            <a:endParaRPr lang="zh-CN" altLang="en-US"/>
          </a:p>
        </p:txBody>
      </p:sp>
      <p:sp>
        <p:nvSpPr>
          <p:cNvPr id="4" name="矩形 3"/>
          <p:cNvSpPr/>
          <p:nvPr>
            <p:custDataLst>
              <p:tags r:id="rId2"/>
            </p:custDataLst>
          </p:nvPr>
        </p:nvSpPr>
        <p:spPr>
          <a:xfrm>
            <a:off x="1611886" y="1490400"/>
            <a:ext cx="9490524" cy="104345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4" name="矩形 13"/>
          <p:cNvSpPr/>
          <p:nvPr>
            <p:custDataLst>
              <p:tags r:id="rId3"/>
            </p:custDataLst>
          </p:nvPr>
        </p:nvSpPr>
        <p:spPr>
          <a:xfrm>
            <a:off x="1083650" y="1490400"/>
            <a:ext cx="257380" cy="104345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5" name="文本框 4"/>
          <p:cNvSpPr txBox="1"/>
          <p:nvPr>
            <p:custDataLst>
              <p:tags r:id="rId4"/>
            </p:custDataLst>
          </p:nvPr>
        </p:nvSpPr>
        <p:spPr>
          <a:xfrm>
            <a:off x="1883622" y="1580556"/>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社交媒体改变了人们的交流方式</a:t>
            </a:r>
            <a:endParaRPr lang="zh-CN" altLang="en-US" sz="2000" spc="150">
              <a:solidFill>
                <a:schemeClr val="tx1">
                  <a:lumMod val="85000"/>
                  <a:lumOff val="15000"/>
                </a:schemeClr>
              </a:solidFill>
              <a:latin typeface="+mn-ea"/>
              <a:sym typeface="+mn-ea"/>
            </a:endParaRPr>
          </a:p>
        </p:txBody>
      </p:sp>
      <p:sp>
        <p:nvSpPr>
          <p:cNvPr id="40" name="矩形 39"/>
          <p:cNvSpPr/>
          <p:nvPr>
            <p:custDataLst>
              <p:tags r:id="rId5"/>
            </p:custDataLst>
          </p:nvPr>
        </p:nvSpPr>
        <p:spPr>
          <a:xfrm>
            <a:off x="1611886" y="2729087"/>
            <a:ext cx="9490524" cy="104345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6" name="矩形 5"/>
          <p:cNvSpPr/>
          <p:nvPr>
            <p:custDataLst>
              <p:tags r:id="rId6"/>
            </p:custDataLst>
          </p:nvPr>
        </p:nvSpPr>
        <p:spPr>
          <a:xfrm>
            <a:off x="1083650" y="2729087"/>
            <a:ext cx="257380" cy="104345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42" name="文本框 41"/>
          <p:cNvSpPr txBox="1"/>
          <p:nvPr>
            <p:custDataLst>
              <p:tags r:id="rId7"/>
            </p:custDataLst>
          </p:nvPr>
        </p:nvSpPr>
        <p:spPr>
          <a:xfrm>
            <a:off x="1883622" y="2819243"/>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社交媒体对人们获取信息的方式产生了影响</a:t>
            </a:r>
            <a:endParaRPr lang="zh-CN" altLang="en-US" sz="2000" spc="150">
              <a:solidFill>
                <a:schemeClr val="tx1">
                  <a:lumMod val="85000"/>
                  <a:lumOff val="15000"/>
                </a:schemeClr>
              </a:solidFill>
              <a:latin typeface="+mn-ea"/>
              <a:sym typeface="+mn-ea"/>
            </a:endParaRPr>
          </a:p>
        </p:txBody>
      </p:sp>
      <p:sp>
        <p:nvSpPr>
          <p:cNvPr id="13" name="矩形 12"/>
          <p:cNvSpPr/>
          <p:nvPr>
            <p:custDataLst>
              <p:tags r:id="rId8"/>
            </p:custDataLst>
          </p:nvPr>
        </p:nvSpPr>
        <p:spPr>
          <a:xfrm>
            <a:off x="1611886" y="3967774"/>
            <a:ext cx="9490524" cy="104345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8" name="矩形 17"/>
          <p:cNvSpPr/>
          <p:nvPr>
            <p:custDataLst>
              <p:tags r:id="rId9"/>
            </p:custDataLst>
          </p:nvPr>
        </p:nvSpPr>
        <p:spPr>
          <a:xfrm>
            <a:off x="1083650" y="3967774"/>
            <a:ext cx="257380" cy="104345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20" name="文本框 19"/>
          <p:cNvSpPr txBox="1"/>
          <p:nvPr>
            <p:custDataLst>
              <p:tags r:id="rId10"/>
            </p:custDataLst>
          </p:nvPr>
        </p:nvSpPr>
        <p:spPr>
          <a:xfrm>
            <a:off x="1883622" y="4057930"/>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社交媒体对人们的生活方式产生了影响</a:t>
            </a:r>
            <a:endParaRPr lang="zh-CN" altLang="en-US" sz="2000" spc="150">
              <a:solidFill>
                <a:schemeClr val="tx1">
                  <a:lumMod val="85000"/>
                  <a:lumOff val="15000"/>
                </a:schemeClr>
              </a:solidFill>
              <a:latin typeface="+mn-ea"/>
              <a:sym typeface="+mn-ea"/>
            </a:endParaRPr>
          </a:p>
        </p:txBody>
      </p:sp>
      <p:sp>
        <p:nvSpPr>
          <p:cNvPr id="50" name="矩形 49"/>
          <p:cNvSpPr/>
          <p:nvPr>
            <p:custDataLst>
              <p:tags r:id="rId11"/>
            </p:custDataLst>
          </p:nvPr>
        </p:nvSpPr>
        <p:spPr>
          <a:xfrm>
            <a:off x="1611886" y="5205827"/>
            <a:ext cx="9490524" cy="104345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27" name="矩形 26"/>
          <p:cNvSpPr/>
          <p:nvPr>
            <p:custDataLst>
              <p:tags r:id="rId12"/>
            </p:custDataLst>
          </p:nvPr>
        </p:nvSpPr>
        <p:spPr>
          <a:xfrm>
            <a:off x="1083650" y="5205827"/>
            <a:ext cx="257380" cy="104345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28" name="文本框 27"/>
          <p:cNvSpPr txBox="1"/>
          <p:nvPr>
            <p:custDataLst>
              <p:tags r:id="rId13"/>
            </p:custDataLst>
          </p:nvPr>
        </p:nvSpPr>
        <p:spPr>
          <a:xfrm>
            <a:off x="1883622" y="5295982"/>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社交媒体对人们的社交关系产生了影响</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占位符 3"/>
          <p:cNvSpPr>
            <a:spLocks noGrp="1"/>
          </p:cNvSpPr>
          <p:nvPr>
            <p:ph type="body" idx="2"/>
            <p:custDataLst>
              <p:tags r:id="rId2"/>
            </p:custDataLst>
          </p:nvPr>
        </p:nvSpPr>
        <p:spPr/>
        <p:txBody>
          <a:bodyPr/>
          <a:lstStyle/>
          <a:p>
            <a:r>
              <a:rPr lang="zh-CN" altLang="en-US"/>
              <a:t>02</a:t>
            </a:r>
            <a:endParaRPr lang="zh-CN" altLang="en-US"/>
          </a:p>
        </p:txBody>
      </p:sp>
      <p:sp>
        <p:nvSpPr>
          <p:cNvPr id="5" name="标题 4"/>
          <p:cNvSpPr>
            <a:spLocks noGrp="1"/>
          </p:cNvSpPr>
          <p:nvPr>
            <p:ph type="title" idx="1"/>
            <p:custDataLst>
              <p:tags r:id="rId3"/>
            </p:custDataLst>
          </p:nvPr>
        </p:nvSpPr>
        <p:spPr/>
        <p:txBody>
          <a:bodyPr/>
          <a:lstStyle/>
          <a:p>
            <a:r>
              <a:rPr lang="zh-CN" altLang="en-US"/>
              <a:t>社交媒体对舆论引导的影响</a:t>
            </a:r>
            <a:endParaRPr lang="zh-CN" altLang="en-US"/>
          </a:p>
        </p:txBody>
      </p:sp>
    </p:spTree>
    <p:custDataLst>
      <p:tags r:id="rId4"/>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lstStyle/>
          <a:p>
            <a:r>
              <a:rPr lang="zh-CN" altLang="en-US"/>
              <a:t>社交媒体成为舆论传播的主要渠道</a:t>
            </a:r>
            <a:endParaRPr lang="zh-CN" altLang="en-US"/>
          </a:p>
        </p:txBody>
      </p:sp>
      <p:sp>
        <p:nvSpPr>
          <p:cNvPr id="4" name="圆角矩形 3"/>
          <p:cNvSpPr/>
          <p:nvPr>
            <p:custDataLst>
              <p:tags r:id="rId2"/>
            </p:custDataLst>
          </p:nvPr>
        </p:nvSpPr>
        <p:spPr>
          <a:xfrm rot="16200000">
            <a:off x="5609370" y="-3507110"/>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5" name="圆角矩形 4"/>
          <p:cNvSpPr/>
          <p:nvPr>
            <p:custDataLst>
              <p:tags r:id="rId3"/>
            </p:custDataLst>
          </p:nvPr>
        </p:nvSpPr>
        <p:spPr>
          <a:xfrm rot="16200000">
            <a:off x="201507" y="1900753"/>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6" name="圆角矩形 5"/>
          <p:cNvSpPr/>
          <p:nvPr>
            <p:custDataLst>
              <p:tags r:id="rId4"/>
            </p:custDataLst>
          </p:nvPr>
        </p:nvSpPr>
        <p:spPr>
          <a:xfrm rot="16200000">
            <a:off x="5610644" y="-2234634"/>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7" name="圆角矩形 6"/>
          <p:cNvSpPr/>
          <p:nvPr>
            <p:custDataLst>
              <p:tags r:id="rId5"/>
            </p:custDataLst>
          </p:nvPr>
        </p:nvSpPr>
        <p:spPr>
          <a:xfrm rot="16200000">
            <a:off x="202781" y="3173866"/>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 name="圆角矩形 9"/>
          <p:cNvSpPr/>
          <p:nvPr>
            <p:custDataLst>
              <p:tags r:id="rId6"/>
            </p:custDataLst>
          </p:nvPr>
        </p:nvSpPr>
        <p:spPr>
          <a:xfrm rot="16200000">
            <a:off x="5609370" y="-986372"/>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1" name="圆角矩形 10"/>
          <p:cNvSpPr/>
          <p:nvPr>
            <p:custDataLst>
              <p:tags r:id="rId7"/>
            </p:custDataLst>
          </p:nvPr>
        </p:nvSpPr>
        <p:spPr>
          <a:xfrm rot="16200000">
            <a:off x="201507" y="4421491"/>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2" name="圆角矩形 11"/>
          <p:cNvSpPr/>
          <p:nvPr>
            <p:custDataLst>
              <p:tags r:id="rId8"/>
            </p:custDataLst>
          </p:nvPr>
        </p:nvSpPr>
        <p:spPr>
          <a:xfrm rot="16200000">
            <a:off x="5610644" y="285467"/>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3" name="圆角矩形 12"/>
          <p:cNvSpPr/>
          <p:nvPr>
            <p:custDataLst>
              <p:tags r:id="rId9"/>
            </p:custDataLst>
          </p:nvPr>
        </p:nvSpPr>
        <p:spPr>
          <a:xfrm rot="16200000">
            <a:off x="202781" y="5693967"/>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8" name="文本框 7"/>
          <p:cNvSpPr txBox="1"/>
          <p:nvPr>
            <p:custDataLst>
              <p:tags r:id="rId10"/>
            </p:custDataLst>
          </p:nvPr>
        </p:nvSpPr>
        <p:spPr>
          <a:xfrm>
            <a:off x="1071914" y="4011138"/>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社交媒体具有互动性，能够引发讨论和关注</a:t>
            </a:r>
            <a:endParaRPr lang="zh-CN" altLang="en-US" sz="2400">
              <a:latin typeface="+mn-ea"/>
              <a:ea typeface="+mn-ea"/>
            </a:endParaRPr>
          </a:p>
        </p:txBody>
      </p:sp>
      <p:sp>
        <p:nvSpPr>
          <p:cNvPr id="9" name="文本框 8"/>
          <p:cNvSpPr txBox="1"/>
          <p:nvPr>
            <p:custDataLst>
              <p:tags r:id="rId11"/>
            </p:custDataLst>
          </p:nvPr>
        </p:nvSpPr>
        <p:spPr>
          <a:xfrm>
            <a:off x="1071914" y="5284251"/>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社交媒体对传统媒体的影响力逐渐增强</a:t>
            </a:r>
            <a:endParaRPr lang="zh-CN" altLang="en-US" sz="2400">
              <a:latin typeface="+mn-ea"/>
              <a:ea typeface="+mn-ea"/>
            </a:endParaRPr>
          </a:p>
        </p:txBody>
      </p:sp>
      <p:sp>
        <p:nvSpPr>
          <p:cNvPr id="14" name="文本框 13"/>
          <p:cNvSpPr txBox="1"/>
          <p:nvPr>
            <p:custDataLst>
              <p:tags r:id="rId12"/>
            </p:custDataLst>
          </p:nvPr>
        </p:nvSpPr>
        <p:spPr>
          <a:xfrm>
            <a:off x="1071914" y="1490400"/>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社交媒体用户数量庞大，覆盖面广</a:t>
            </a:r>
            <a:endParaRPr lang="zh-CN" altLang="en-US" sz="2400">
              <a:latin typeface="+mn-ea"/>
              <a:ea typeface="+mn-ea"/>
            </a:endParaRPr>
          </a:p>
        </p:txBody>
      </p:sp>
      <p:sp>
        <p:nvSpPr>
          <p:cNvPr id="15" name="文本框 14"/>
          <p:cNvSpPr txBox="1"/>
          <p:nvPr>
            <p:custDataLst>
              <p:tags r:id="rId13"/>
            </p:custDataLst>
          </p:nvPr>
        </p:nvSpPr>
        <p:spPr>
          <a:xfrm>
            <a:off x="1071914" y="2764787"/>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社交媒体传播速度快，信息更新及时</a:t>
            </a:r>
            <a:endParaRPr lang="zh-CN" altLang="en-US" sz="2400">
              <a:latin typeface="+mn-ea"/>
              <a:ea typeface="+mn-ea"/>
            </a:endParaRPr>
          </a:p>
        </p:txBody>
      </p:sp>
    </p:spTree>
    <p:custDataLst>
      <p:tags r:id="rId14"/>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lstStyle/>
          <a:p>
            <a:r>
              <a:rPr lang="zh-CN" altLang="en-US"/>
              <a:t>社交媒体对舆论形成的影响</a:t>
            </a:r>
            <a:endParaRPr lang="zh-CN" altLang="en-US"/>
          </a:p>
        </p:txBody>
      </p:sp>
      <p:sp>
        <p:nvSpPr>
          <p:cNvPr id="16" name="对角圆角矩形 15"/>
          <p:cNvSpPr/>
          <p:nvPr>
            <p:custDataLst>
              <p:tags r:id="rId2"/>
            </p:custDataLst>
          </p:nvPr>
        </p:nvSpPr>
        <p:spPr>
          <a:xfrm>
            <a:off x="1499579" y="419381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7" name="对角圆角矩形 16"/>
          <p:cNvSpPr/>
          <p:nvPr>
            <p:custDataLst>
              <p:tags r:id="rId3"/>
            </p:custDataLst>
          </p:nvPr>
        </p:nvSpPr>
        <p:spPr>
          <a:xfrm>
            <a:off x="1499579" y="4053195"/>
            <a:ext cx="559136" cy="533537"/>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8" name="直角三角形 17"/>
          <p:cNvSpPr/>
          <p:nvPr>
            <p:custDataLst>
              <p:tags r:id="rId4"/>
            </p:custDataLst>
          </p:nvPr>
        </p:nvSpPr>
        <p:spPr>
          <a:xfrm>
            <a:off x="2058840" y="4053840"/>
            <a:ext cx="84243" cy="14040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28" name="文本框 27"/>
          <p:cNvSpPr txBox="1"/>
          <p:nvPr>
            <p:custDataLst>
              <p:tags r:id="rId5"/>
            </p:custDataLst>
          </p:nvPr>
        </p:nvSpPr>
        <p:spPr>
          <a:xfrm>
            <a:off x="2094963" y="420478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社交媒体上的信息传播具有裂变效应</a:t>
            </a:r>
            <a:endParaRPr lang="en-US" altLang="zh-CN">
              <a:solidFill>
                <a:schemeClr val="dk1">
                  <a:lumMod val="80000"/>
                  <a:lumOff val="20000"/>
                </a:schemeClr>
              </a:solidFill>
              <a:latin typeface="+mn-ea"/>
              <a:sym typeface="+mn-ea"/>
            </a:endParaRPr>
          </a:p>
        </p:txBody>
      </p:sp>
      <p:sp>
        <p:nvSpPr>
          <p:cNvPr id="53" name="对角圆角矩形 52"/>
          <p:cNvSpPr/>
          <p:nvPr>
            <p:custDataLst>
              <p:tags r:id="rId6"/>
            </p:custDataLst>
          </p:nvPr>
        </p:nvSpPr>
        <p:spPr>
          <a:xfrm>
            <a:off x="1499579" y="1631667"/>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54" name="对角圆角矩形 53"/>
          <p:cNvSpPr/>
          <p:nvPr>
            <p:custDataLst>
              <p:tags r:id="rId7"/>
            </p:custDataLst>
          </p:nvPr>
        </p:nvSpPr>
        <p:spPr>
          <a:xfrm>
            <a:off x="1499579" y="1490400"/>
            <a:ext cx="559136" cy="53353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55" name="直角三角形 54"/>
          <p:cNvSpPr/>
          <p:nvPr>
            <p:custDataLst>
              <p:tags r:id="rId8"/>
            </p:custDataLst>
          </p:nvPr>
        </p:nvSpPr>
        <p:spPr>
          <a:xfrm>
            <a:off x="2058840" y="1491045"/>
            <a:ext cx="84243" cy="14040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57" name="文本框 56"/>
          <p:cNvSpPr txBox="1"/>
          <p:nvPr>
            <p:custDataLst>
              <p:tags r:id="rId9"/>
            </p:custDataLst>
          </p:nvPr>
        </p:nvSpPr>
        <p:spPr>
          <a:xfrm>
            <a:off x="2094963" y="163489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社交媒体成为舆论形成的重要平台</a:t>
            </a:r>
            <a:endParaRPr lang="zh-CN" altLang="en-US">
              <a:solidFill>
                <a:schemeClr val="dk1">
                  <a:lumMod val="80000"/>
                  <a:lumOff val="20000"/>
                </a:schemeClr>
              </a:solidFill>
              <a:latin typeface="+mn-ea"/>
              <a:sym typeface="+mn-ea"/>
            </a:endParaRPr>
          </a:p>
        </p:txBody>
      </p:sp>
      <p:sp>
        <p:nvSpPr>
          <p:cNvPr id="6" name="对角圆角矩形 5"/>
          <p:cNvSpPr/>
          <p:nvPr>
            <p:custDataLst>
              <p:tags r:id="rId10"/>
            </p:custDataLst>
          </p:nvPr>
        </p:nvSpPr>
        <p:spPr>
          <a:xfrm>
            <a:off x="1499579" y="2912742"/>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7" name="对角圆角矩形 6"/>
          <p:cNvSpPr/>
          <p:nvPr>
            <p:custDataLst>
              <p:tags r:id="rId11"/>
            </p:custDataLst>
          </p:nvPr>
        </p:nvSpPr>
        <p:spPr>
          <a:xfrm>
            <a:off x="1499579" y="2771475"/>
            <a:ext cx="559136" cy="53353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8" name="直角三角形 7"/>
          <p:cNvSpPr/>
          <p:nvPr>
            <p:custDataLst>
              <p:tags r:id="rId12"/>
            </p:custDataLst>
          </p:nvPr>
        </p:nvSpPr>
        <p:spPr>
          <a:xfrm>
            <a:off x="2058840" y="2772765"/>
            <a:ext cx="84243" cy="14040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9" name="文本框 8"/>
          <p:cNvSpPr txBox="1"/>
          <p:nvPr>
            <p:custDataLst>
              <p:tags r:id="rId13"/>
            </p:custDataLst>
          </p:nvPr>
        </p:nvSpPr>
        <p:spPr>
          <a:xfrm>
            <a:off x="2094963" y="292370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社交媒体用户参与度高，信息传播速度快</a:t>
            </a:r>
            <a:endParaRPr lang="zh-CN" altLang="en-US">
              <a:solidFill>
                <a:schemeClr val="dk1">
                  <a:lumMod val="80000"/>
                  <a:lumOff val="20000"/>
                </a:schemeClr>
              </a:solidFill>
              <a:latin typeface="+mn-ea"/>
              <a:sym typeface="+mn-ea"/>
            </a:endParaRPr>
          </a:p>
        </p:txBody>
      </p:sp>
      <p:sp>
        <p:nvSpPr>
          <p:cNvPr id="10" name="对角圆角矩形 9"/>
          <p:cNvSpPr/>
          <p:nvPr>
            <p:custDataLst>
              <p:tags r:id="rId14"/>
            </p:custDataLst>
          </p:nvPr>
        </p:nvSpPr>
        <p:spPr>
          <a:xfrm>
            <a:off x="1499579" y="547553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1" name="对角圆角矩形 10"/>
          <p:cNvSpPr/>
          <p:nvPr>
            <p:custDataLst>
              <p:tags r:id="rId15"/>
            </p:custDataLst>
          </p:nvPr>
        </p:nvSpPr>
        <p:spPr>
          <a:xfrm>
            <a:off x="1499579" y="5334270"/>
            <a:ext cx="559136" cy="533537"/>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2" name="直角三角形 11"/>
          <p:cNvSpPr/>
          <p:nvPr>
            <p:custDataLst>
              <p:tags r:id="rId16"/>
            </p:custDataLst>
          </p:nvPr>
        </p:nvSpPr>
        <p:spPr>
          <a:xfrm>
            <a:off x="2058840" y="5334915"/>
            <a:ext cx="84243" cy="14040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3" name="文本框 12"/>
          <p:cNvSpPr txBox="1"/>
          <p:nvPr>
            <p:custDataLst>
              <p:tags r:id="rId17"/>
            </p:custDataLst>
          </p:nvPr>
        </p:nvSpPr>
        <p:spPr>
          <a:xfrm>
            <a:off x="2094963" y="548585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社交媒体对舆论形成的引导作用日益凸显</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内容占位符 1"/>
          <p:cNvSpPr>
            <a:spLocks noGrp="1"/>
          </p:cNvSpPr>
          <p:nvPr>
            <p:ph idx="3"/>
          </p:nvPr>
        </p:nvSpPr>
        <p:spPr/>
        <p:txBody>
          <a:bodyPr>
            <a:normAutofit fontScale="90000"/>
          </a:bodyPr>
          <a:lstStyle/>
          <a:p>
            <a:r>
              <a:rPr lang="zh-CN" altLang="en-US"/>
              <a:t>社交媒体使舆论传播速度更快</a:t>
            </a:r>
            <a:endParaRPr lang="zh-CN" altLang="en-US"/>
          </a:p>
          <a:p>
            <a:pPr lvl="1"/>
            <a:r>
              <a:rPr lang="zh-CN" altLang="en-US"/>
              <a:t>* 社交媒体平台上的信息可以迅速传播到全球范围内的用户</a:t>
            </a:r>
            <a:endParaRPr lang="zh-CN" altLang="en-US"/>
          </a:p>
          <a:p>
            <a:pPr lvl="1"/>
            <a:r>
              <a:rPr lang="zh-CN" altLang="en-US"/>
              <a:t>* 社交媒体上的转发和分享功能使得信息能够在短时间内被大量用户看到</a:t>
            </a:r>
            <a:endParaRPr lang="zh-CN" altLang="en-US"/>
          </a:p>
          <a:p>
            <a:r>
              <a:rPr lang="zh-CN" altLang="en-US"/>
              <a:t>社交媒体扩大了舆论传播的广度</a:t>
            </a:r>
            <a:endParaRPr lang="zh-CN" altLang="en-US"/>
          </a:p>
          <a:p>
            <a:pPr lvl="1"/>
            <a:r>
              <a:rPr lang="zh-CN" altLang="en-US"/>
              <a:t>* 社交媒体平台上的信息可以被不同年龄、性别、地域、职业等背景的用户看到</a:t>
            </a:r>
            <a:endParaRPr lang="zh-CN" altLang="en-US"/>
          </a:p>
          <a:p>
            <a:pPr lvl="1"/>
            <a:r>
              <a:rPr lang="zh-CN" altLang="en-US"/>
              <a:t>* 社交媒体上的信息可以被分享到不同的社交网络和平台上，进一步扩大了传播范围</a:t>
            </a:r>
            <a:endParaRPr lang="zh-CN" altLang="en-US"/>
          </a:p>
          <a:p>
            <a:r>
              <a:rPr lang="zh-CN" altLang="en-US"/>
              <a:t>社交媒体对舆论引导的影响</a:t>
            </a:r>
            <a:endParaRPr lang="zh-CN" altLang="en-US"/>
          </a:p>
          <a:p>
            <a:pPr lvl="1"/>
            <a:r>
              <a:rPr lang="zh-CN" altLang="en-US"/>
              <a:t>* 社交媒体平台上的意见领袖可以对舆论产生重要影响</a:t>
            </a:r>
            <a:endParaRPr lang="zh-CN" altLang="en-US"/>
          </a:p>
          <a:p>
            <a:pPr lvl="1"/>
            <a:r>
              <a:rPr lang="zh-CN" altLang="en-US"/>
              <a:t>* 社交媒体平台上的话题标签和热门话题可以引导用户关注特定议题</a:t>
            </a:r>
            <a:endParaRPr lang="zh-CN" altLang="en-US"/>
          </a:p>
          <a:p>
            <a:r>
              <a:rPr lang="zh-CN" altLang="en-US"/>
              <a:t>社交媒体对舆论动态的影响</a:t>
            </a:r>
            <a:endParaRPr lang="zh-CN" altLang="en-US"/>
          </a:p>
          <a:p>
            <a:pPr lvl="1"/>
            <a:r>
              <a:rPr lang="zh-CN" altLang="en-US"/>
              <a:t>* 社交媒体平台上的信息可以被迅速地传播和反馈，形成舆论热点和动态</a:t>
            </a:r>
            <a:endParaRPr lang="zh-CN" altLang="en-US"/>
          </a:p>
          <a:p>
            <a:pPr lvl="1"/>
            <a:r>
              <a:rPr lang="zh-CN" altLang="en-US"/>
              <a:t>* 社交媒体平台上的信息可以被用来监测和分析舆论趋势和动向</a:t>
            </a:r>
            <a:endParaRPr lang="zh-CN" altLang="en-US"/>
          </a:p>
        </p:txBody>
      </p:sp>
      <p:sp>
        <p:nvSpPr>
          <p:cNvPr id="3" name="标题 2"/>
          <p:cNvSpPr>
            <a:spLocks noGrp="1"/>
          </p:cNvSpPr>
          <p:nvPr>
            <p:ph type="title" idx="2"/>
          </p:nvPr>
        </p:nvSpPr>
        <p:spPr/>
        <p:txBody>
          <a:bodyPr/>
          <a:lstStyle/>
          <a:p>
            <a:r>
              <a:rPr lang="zh-CN" altLang="en-US"/>
              <a:t>社交媒体对舆论传播速度和广度的影响</a:t>
            </a:r>
            <a:endParaRPr lang="zh-CN" altLang="en-US"/>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lstStyle/>
          <a:p>
            <a:r>
              <a:rPr lang="zh-CN" altLang="en-US"/>
              <a:t>社交媒体对舆论引导的挑战</a:t>
            </a:r>
            <a:endParaRPr lang="zh-CN" altLang="en-US"/>
          </a:p>
        </p:txBody>
      </p:sp>
      <p:sp>
        <p:nvSpPr>
          <p:cNvPr id="4" name="五边形 16"/>
          <p:cNvSpPr/>
          <p:nvPr>
            <p:custDataLst>
              <p:tags r:id="rId2"/>
            </p:custDataLst>
          </p:nvPr>
        </p:nvSpPr>
        <p:spPr>
          <a:xfrm rot="16200000" flipH="1">
            <a:off x="7128912" y="1615857"/>
            <a:ext cx="855618" cy="2489664"/>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5" name="五边形 17"/>
          <p:cNvSpPr/>
          <p:nvPr>
            <p:custDataLst>
              <p:tags r:id="rId3"/>
            </p:custDataLst>
          </p:nvPr>
        </p:nvSpPr>
        <p:spPr>
          <a:xfrm rot="16200000" flipH="1">
            <a:off x="7150060" y="4389398"/>
            <a:ext cx="813383" cy="2234071"/>
          </a:xfrm>
          <a:prstGeom prst="homePlate">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6" name="任意多边形 18"/>
          <p:cNvSpPr/>
          <p:nvPr>
            <p:custDataLst>
              <p:tags r:id="rId4"/>
            </p:custDataLst>
          </p:nvPr>
        </p:nvSpPr>
        <p:spPr>
          <a:xfrm>
            <a:off x="6439372"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7" name="任意多边形 19"/>
          <p:cNvSpPr/>
          <p:nvPr>
            <p:custDataLst>
              <p:tags r:id="rId5"/>
            </p:custDataLst>
          </p:nvPr>
        </p:nvSpPr>
        <p:spPr>
          <a:xfrm flipV="1">
            <a:off x="6311846" y="1790165"/>
            <a:ext cx="2489664"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8" name="五边形 2"/>
          <p:cNvSpPr/>
          <p:nvPr>
            <p:custDataLst>
              <p:tags r:id="rId6"/>
            </p:custDataLst>
          </p:nvPr>
        </p:nvSpPr>
        <p:spPr>
          <a:xfrm rot="16200000" flipH="1">
            <a:off x="1424826" y="1616498"/>
            <a:ext cx="855618" cy="2488208"/>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9" name="五边形 3"/>
          <p:cNvSpPr/>
          <p:nvPr>
            <p:custDataLst>
              <p:tags r:id="rId7"/>
            </p:custDataLst>
          </p:nvPr>
        </p:nvSpPr>
        <p:spPr>
          <a:xfrm rot="16200000" flipH="1">
            <a:off x="1447255" y="4389398"/>
            <a:ext cx="813383" cy="2234071"/>
          </a:xfrm>
          <a:prstGeom prst="homePlate">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 name="任意多边形 4"/>
          <p:cNvSpPr/>
          <p:nvPr>
            <p:custDataLst>
              <p:tags r:id="rId8"/>
            </p:custDataLst>
          </p:nvPr>
        </p:nvSpPr>
        <p:spPr>
          <a:xfrm>
            <a:off x="736567"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1" name="任意多边形 5"/>
          <p:cNvSpPr/>
          <p:nvPr>
            <p:custDataLst>
              <p:tags r:id="rId9"/>
            </p:custDataLst>
          </p:nvPr>
        </p:nvSpPr>
        <p:spPr>
          <a:xfrm flipV="1">
            <a:off x="608400" y="179016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3"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736567" y="3139126"/>
            <a:ext cx="2234071" cy="20128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社交媒体信息传播速度快，范围广，难以控制</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39372" y="3139126"/>
            <a:ext cx="2234071" cy="20128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社交媒体上的舆论容易受到情绪和偏见的影响</a:t>
            </a:r>
            <a:endParaRPr sz="2000" err="1">
              <a:solidFill>
                <a:schemeClr val="tx1">
                  <a:lumMod val="75000"/>
                  <a:lumOff val="25000"/>
                </a:schemeClr>
              </a:solidFill>
              <a:latin typeface="+mn-ea"/>
              <a:ea typeface="+mn-ea"/>
              <a:cs typeface="+mn-ea"/>
              <a:sym typeface="+mn-lt"/>
            </a:endParaRPr>
          </a:p>
        </p:txBody>
      </p:sp>
      <p:sp>
        <p:nvSpPr>
          <p:cNvPr id="15" name="五边形 9"/>
          <p:cNvSpPr/>
          <p:nvPr>
            <p:custDataLst>
              <p:tags r:id="rId12"/>
            </p:custDataLst>
          </p:nvPr>
        </p:nvSpPr>
        <p:spPr>
          <a:xfrm rot="16200000" flipH="1">
            <a:off x="4350245" y="1629315"/>
            <a:ext cx="855618" cy="2488208"/>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6" name="五边形 10"/>
          <p:cNvSpPr/>
          <p:nvPr>
            <p:custDataLst>
              <p:tags r:id="rId13"/>
            </p:custDataLst>
          </p:nvPr>
        </p:nvSpPr>
        <p:spPr>
          <a:xfrm rot="16200000" flipH="1">
            <a:off x="4372033" y="4402215"/>
            <a:ext cx="813383" cy="2234071"/>
          </a:xfrm>
          <a:prstGeom prst="homePlate">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7" name="任意多边形 11"/>
          <p:cNvSpPr/>
          <p:nvPr>
            <p:custDataLst>
              <p:tags r:id="rId14"/>
            </p:custDataLst>
          </p:nvPr>
        </p:nvSpPr>
        <p:spPr>
          <a:xfrm>
            <a:off x="3661346" y="2441896"/>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8" name="任意多边形 12"/>
          <p:cNvSpPr/>
          <p:nvPr>
            <p:custDataLst>
              <p:tags r:id="rId15"/>
            </p:custDataLst>
          </p:nvPr>
        </p:nvSpPr>
        <p:spPr>
          <a:xfrm flipV="1">
            <a:off x="3533819" y="1803622"/>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20" name="五边形 23"/>
          <p:cNvSpPr/>
          <p:nvPr>
            <p:custDataLst>
              <p:tags r:id="rId16"/>
            </p:custDataLst>
          </p:nvPr>
        </p:nvSpPr>
        <p:spPr>
          <a:xfrm rot="16200000" flipH="1">
            <a:off x="9906298" y="1654307"/>
            <a:ext cx="855618" cy="2488208"/>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21" name="五边形 24"/>
          <p:cNvSpPr/>
          <p:nvPr>
            <p:custDataLst>
              <p:tags r:id="rId17"/>
            </p:custDataLst>
          </p:nvPr>
        </p:nvSpPr>
        <p:spPr>
          <a:xfrm rot="16200000" flipH="1">
            <a:off x="9928087" y="4425926"/>
            <a:ext cx="813383" cy="2235528"/>
          </a:xfrm>
          <a:prstGeom prst="homePlate">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23" name="任意多边形 25"/>
          <p:cNvSpPr/>
          <p:nvPr>
            <p:custDataLst>
              <p:tags r:id="rId18"/>
            </p:custDataLst>
          </p:nvPr>
        </p:nvSpPr>
        <p:spPr>
          <a:xfrm>
            <a:off x="9216758" y="2466888"/>
            <a:ext cx="2235528"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24" name="任意多边形 26"/>
          <p:cNvSpPr/>
          <p:nvPr>
            <p:custDataLst>
              <p:tags r:id="rId19"/>
            </p:custDataLst>
          </p:nvPr>
        </p:nvSpPr>
        <p:spPr>
          <a:xfrm flipV="1">
            <a:off x="9089872" y="182861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29"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217399" y="3176294"/>
            <a:ext cx="2234071" cy="20128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社交媒体上的舆论引导需要更加专业和负责任</a:t>
            </a:r>
            <a:endParaRPr sz="2000" err="1">
              <a:solidFill>
                <a:schemeClr val="tx1">
                  <a:lumMod val="75000"/>
                  <a:lumOff val="25000"/>
                </a:schemeClr>
              </a:solidFill>
              <a:latin typeface="+mn-ea"/>
              <a:ea typeface="+mn-ea"/>
              <a:cs typeface="+mn-ea"/>
              <a:sym typeface="+mn-lt"/>
            </a:endParaRPr>
          </a:p>
        </p:txBody>
      </p:sp>
      <p:sp>
        <p:nvSpPr>
          <p:cNvPr id="3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661346" y="3151302"/>
            <a:ext cx="2234071" cy="20128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社交媒体上的信息真实性难以保证，容易误导公众</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占位符 3"/>
          <p:cNvSpPr>
            <a:spLocks noGrp="1"/>
          </p:cNvSpPr>
          <p:nvPr>
            <p:ph type="body" idx="2"/>
            <p:custDataLst>
              <p:tags r:id="rId2"/>
            </p:custDataLst>
          </p:nvPr>
        </p:nvSpPr>
        <p:spPr/>
        <p:txBody>
          <a:bodyPr/>
          <a:lstStyle/>
          <a:p>
            <a:r>
              <a:rPr lang="zh-CN" altLang="en-US"/>
              <a:t>03</a:t>
            </a:r>
            <a:endParaRPr lang="zh-CN" altLang="en-US"/>
          </a:p>
        </p:txBody>
      </p:sp>
      <p:sp>
        <p:nvSpPr>
          <p:cNvPr id="5" name="标题 4"/>
          <p:cNvSpPr>
            <a:spLocks noGrp="1"/>
          </p:cNvSpPr>
          <p:nvPr>
            <p:ph type="title" idx="1"/>
            <p:custDataLst>
              <p:tags r:id="rId3"/>
            </p:custDataLst>
          </p:nvPr>
        </p:nvSpPr>
        <p:spPr/>
        <p:txBody>
          <a:bodyPr/>
          <a:lstStyle/>
          <a:p>
            <a:r>
              <a:rPr lang="zh-CN" altLang="en-US"/>
              <a:t>社交媒体对舆论动态的影响</a:t>
            </a:r>
            <a:endParaRPr lang="zh-CN" altLang="en-US"/>
          </a:p>
        </p:txBody>
      </p:sp>
    </p:spTree>
    <p:custDataLst>
      <p:tags r:id="rId4"/>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lstStyle/>
          <a:p>
            <a:r>
              <a:rPr lang="zh-CN" altLang="en-US"/>
              <a:t>社交媒体上的舆论类型和特点</a:t>
            </a:r>
            <a:endParaRPr lang="zh-CN" altLang="en-US"/>
          </a:p>
        </p:txBody>
      </p:sp>
      <p:sp>
        <p:nvSpPr>
          <p:cNvPr id="263" name="椭圆 262"/>
          <p:cNvSpPr/>
          <p:nvPr>
            <p:custDataLst>
              <p:tags r:id="rId2"/>
            </p:custDataLst>
          </p:nvPr>
        </p:nvSpPr>
        <p:spPr>
          <a:xfrm>
            <a:off x="2414161" y="4122271"/>
            <a:ext cx="7357168" cy="1924802"/>
          </a:xfrm>
          <a:prstGeom prst="ellipse">
            <a:avLst/>
          </a:prstGeom>
          <a:gradFill flip="none" rotWithShape="1">
            <a:gsLst>
              <a:gs pos="100000">
                <a:schemeClr val="accent1">
                  <a:alpha val="10000"/>
                </a:schemeClr>
              </a:gs>
              <a:gs pos="25000">
                <a:schemeClr val="accent1">
                  <a:alpha val="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64" name="椭圆 263"/>
          <p:cNvSpPr/>
          <p:nvPr>
            <p:custDataLst>
              <p:tags r:id="rId3"/>
            </p:custDataLst>
          </p:nvPr>
        </p:nvSpPr>
        <p:spPr>
          <a:xfrm>
            <a:off x="3266392" y="4202657"/>
            <a:ext cx="5578093" cy="1652953"/>
          </a:xfrm>
          <a:prstGeom prst="ellipse">
            <a:avLst/>
          </a:prstGeom>
          <a:gradFill flip="none" rotWithShape="1">
            <a:gsLst>
              <a:gs pos="100000">
                <a:schemeClr val="accent1">
                  <a:alpha val="10000"/>
                </a:schemeClr>
              </a:gs>
              <a:gs pos="25000">
                <a:schemeClr val="accent1">
                  <a:alpha val="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65" name="椭圆 264"/>
          <p:cNvSpPr/>
          <p:nvPr>
            <p:custDataLst>
              <p:tags r:id="rId4"/>
            </p:custDataLst>
          </p:nvPr>
        </p:nvSpPr>
        <p:spPr>
          <a:xfrm>
            <a:off x="4064378" y="4439243"/>
            <a:ext cx="3981222" cy="1179753"/>
          </a:xfrm>
          <a:prstGeom prst="ellipse">
            <a:avLst/>
          </a:prstGeom>
          <a:gradFill flip="none" rotWithShape="1">
            <a:gsLst>
              <a:gs pos="100000">
                <a:schemeClr val="accent1">
                  <a:alpha val="20000"/>
                </a:schemeClr>
              </a:gs>
              <a:gs pos="0">
                <a:schemeClr val="accent1">
                  <a:alpha val="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66" name="椭圆 265"/>
          <p:cNvSpPr/>
          <p:nvPr>
            <p:custDataLst>
              <p:tags r:id="rId5"/>
            </p:custDataLst>
          </p:nvPr>
        </p:nvSpPr>
        <p:spPr>
          <a:xfrm>
            <a:off x="4738842" y="4639229"/>
            <a:ext cx="2632042" cy="779952"/>
          </a:xfrm>
          <a:prstGeom prst="ellipse">
            <a:avLst/>
          </a:prstGeom>
          <a:gradFill flip="none" rotWithShape="1">
            <a:gsLst>
              <a:gs pos="100000">
                <a:schemeClr val="accent1">
                  <a:alpha val="20000"/>
                </a:schemeClr>
              </a:gs>
              <a:gs pos="0">
                <a:schemeClr val="accent1">
                  <a:alpha val="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67" name="椭圆 266"/>
          <p:cNvSpPr/>
          <p:nvPr>
            <p:custDataLst>
              <p:tags r:id="rId6"/>
            </p:custDataLst>
          </p:nvPr>
        </p:nvSpPr>
        <p:spPr>
          <a:xfrm>
            <a:off x="5430299" y="4843791"/>
            <a:ext cx="1513964" cy="448632"/>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68" name="直接连接符 267"/>
          <p:cNvCxnSpPr/>
          <p:nvPr>
            <p:custDataLst>
              <p:tags r:id="rId7"/>
            </p:custDataLst>
          </p:nvPr>
        </p:nvCxnSpPr>
        <p:spPr>
          <a:xfrm flipH="1">
            <a:off x="2869686" y="4769286"/>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69" name="椭圆 268"/>
          <p:cNvSpPr/>
          <p:nvPr>
            <p:custDataLst>
              <p:tags r:id="rId8"/>
            </p:custDataLst>
          </p:nvPr>
        </p:nvSpPr>
        <p:spPr>
          <a:xfrm flipV="1">
            <a:off x="2778189" y="4583024"/>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70" name="椭圆 269"/>
          <p:cNvSpPr/>
          <p:nvPr>
            <p:custDataLst>
              <p:tags r:id="rId9"/>
            </p:custDataLst>
          </p:nvPr>
        </p:nvSpPr>
        <p:spPr>
          <a:xfrm flipV="1">
            <a:off x="2820017" y="4625505"/>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71" name="椭圆 270"/>
          <p:cNvSpPr/>
          <p:nvPr>
            <p:custDataLst>
              <p:tags r:id="rId10"/>
            </p:custDataLst>
          </p:nvPr>
        </p:nvSpPr>
        <p:spPr>
          <a:xfrm flipV="1">
            <a:off x="7787004" y="3768700"/>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72" name="直接连接符 271"/>
          <p:cNvCxnSpPr/>
          <p:nvPr>
            <p:custDataLst>
              <p:tags r:id="rId11"/>
            </p:custDataLst>
          </p:nvPr>
        </p:nvCxnSpPr>
        <p:spPr>
          <a:xfrm flipH="1">
            <a:off x="7839942" y="3883724"/>
            <a:ext cx="0" cy="19248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73" name="椭圆 272"/>
          <p:cNvSpPr/>
          <p:nvPr>
            <p:custDataLst>
              <p:tags r:id="rId12"/>
            </p:custDataLst>
          </p:nvPr>
        </p:nvSpPr>
        <p:spPr>
          <a:xfrm flipV="1">
            <a:off x="4010133" y="3643218"/>
            <a:ext cx="387628" cy="38761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74" name="直接连接符 273"/>
          <p:cNvCxnSpPr/>
          <p:nvPr>
            <p:custDataLst>
              <p:tags r:id="rId13"/>
            </p:custDataLst>
          </p:nvPr>
        </p:nvCxnSpPr>
        <p:spPr>
          <a:xfrm flipH="1">
            <a:off x="4202931" y="4062797"/>
            <a:ext cx="0" cy="101706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275" name="直接连接符 274"/>
          <p:cNvCxnSpPr/>
          <p:nvPr>
            <p:custDataLst>
              <p:tags r:id="rId14"/>
            </p:custDataLst>
          </p:nvPr>
        </p:nvCxnSpPr>
        <p:spPr>
          <a:xfrm flipH="1">
            <a:off x="7130839" y="3750400"/>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76" name="椭圆 275"/>
          <p:cNvSpPr/>
          <p:nvPr>
            <p:custDataLst>
              <p:tags r:id="rId15"/>
            </p:custDataLst>
          </p:nvPr>
        </p:nvSpPr>
        <p:spPr>
          <a:xfrm flipV="1">
            <a:off x="7039342" y="3564138"/>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77" name="椭圆 276"/>
          <p:cNvSpPr/>
          <p:nvPr>
            <p:custDataLst>
              <p:tags r:id="rId16"/>
            </p:custDataLst>
          </p:nvPr>
        </p:nvSpPr>
        <p:spPr>
          <a:xfrm flipV="1">
            <a:off x="7081169" y="3606619"/>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78" name="椭圆 277"/>
          <p:cNvSpPr/>
          <p:nvPr>
            <p:custDataLst>
              <p:tags r:id="rId17"/>
            </p:custDataLst>
          </p:nvPr>
        </p:nvSpPr>
        <p:spPr>
          <a:xfrm flipV="1">
            <a:off x="3758516" y="4424865"/>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79" name="直接连接符 278"/>
          <p:cNvCxnSpPr/>
          <p:nvPr>
            <p:custDataLst>
              <p:tags r:id="rId18"/>
            </p:custDataLst>
          </p:nvPr>
        </p:nvCxnSpPr>
        <p:spPr>
          <a:xfrm flipH="1">
            <a:off x="3811453" y="4539890"/>
            <a:ext cx="0" cy="1112963"/>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80" name="椭圆 279"/>
          <p:cNvSpPr/>
          <p:nvPr>
            <p:custDataLst>
              <p:tags r:id="rId19"/>
            </p:custDataLst>
          </p:nvPr>
        </p:nvSpPr>
        <p:spPr>
          <a:xfrm flipV="1">
            <a:off x="8529438" y="4660797"/>
            <a:ext cx="264040" cy="264032"/>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81" name="直接连接符 280"/>
          <p:cNvCxnSpPr/>
          <p:nvPr>
            <p:custDataLst>
              <p:tags r:id="rId20"/>
            </p:custDataLst>
          </p:nvPr>
        </p:nvCxnSpPr>
        <p:spPr>
          <a:xfrm flipH="1">
            <a:off x="8660148" y="4953588"/>
            <a:ext cx="0" cy="4129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82" name="椭圆 281"/>
          <p:cNvSpPr/>
          <p:nvPr>
            <p:custDataLst>
              <p:tags r:id="rId21"/>
            </p:custDataLst>
          </p:nvPr>
        </p:nvSpPr>
        <p:spPr>
          <a:xfrm flipV="1">
            <a:off x="4949286" y="4972540"/>
            <a:ext cx="327062" cy="327050"/>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83" name="直接连接符 282"/>
          <p:cNvCxnSpPr/>
          <p:nvPr>
            <p:custDataLst>
              <p:tags r:id="rId22"/>
            </p:custDataLst>
          </p:nvPr>
        </p:nvCxnSpPr>
        <p:spPr>
          <a:xfrm flipH="1">
            <a:off x="5110059" y="5351600"/>
            <a:ext cx="0" cy="7225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84" name="图形 15"/>
          <p:cNvSpPr/>
          <p:nvPr>
            <p:custDataLst>
              <p:tags r:id="rId23"/>
            </p:custDataLst>
          </p:nvPr>
        </p:nvSpPr>
        <p:spPr>
          <a:xfrm>
            <a:off x="5016602" y="5042470"/>
            <a:ext cx="187014" cy="182226"/>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5" name="图形 19"/>
          <p:cNvSpPr/>
          <p:nvPr>
            <p:custDataLst>
              <p:tags r:id="rId24"/>
            </p:custDataLst>
          </p:nvPr>
        </p:nvSpPr>
        <p:spPr>
          <a:xfrm>
            <a:off x="8597408" y="4734648"/>
            <a:ext cx="128077" cy="11533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6" name="图形 27"/>
          <p:cNvSpPr/>
          <p:nvPr>
            <p:custDataLst>
              <p:tags r:id="rId25"/>
            </p:custDataLst>
          </p:nvPr>
        </p:nvSpPr>
        <p:spPr>
          <a:xfrm>
            <a:off x="4113394" y="3767392"/>
            <a:ext cx="181121" cy="13930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7" name="任意多边形: 形状 286"/>
          <p:cNvSpPr/>
          <p:nvPr>
            <p:custDataLst>
              <p:tags r:id="rId26"/>
            </p:custDataLst>
          </p:nvPr>
        </p:nvSpPr>
        <p:spPr>
          <a:xfrm>
            <a:off x="5421150" y="3716415"/>
            <a:ext cx="1343154" cy="1343161"/>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92000">
                <a:schemeClr val="accent1">
                  <a:lumMod val="75000"/>
                </a:schemeClr>
              </a:gs>
              <a:gs pos="0">
                <a:schemeClr val="accent1">
                  <a:lumMod val="20000"/>
                  <a:lumOff val="80000"/>
                </a:schemeClr>
              </a:gs>
              <a:gs pos="40000">
                <a:schemeClr val="accent1">
                  <a:lumMod val="60000"/>
                  <a:lumOff val="40000"/>
                </a:schemeClr>
              </a:gs>
              <a:gs pos="64000">
                <a:schemeClr val="accent1"/>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0" name="正文"/>
          <p:cNvSpPr txBox="1"/>
          <p:nvPr>
            <p:custDataLst>
              <p:tags r:id="rId27"/>
            </p:custDataLst>
          </p:nvPr>
        </p:nvSpPr>
        <p:spPr>
          <a:xfrm>
            <a:off x="608400" y="378896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舆论类型：官方舆论、民间舆论、媒体舆论</a:t>
            </a:r>
            <a:endParaRPr lang="zh-CN" altLang="en-US" sz="1200" spc="150">
              <a:solidFill>
                <a:schemeClr val="tx1">
                  <a:lumMod val="65000"/>
                  <a:lumOff val="35000"/>
                </a:schemeClr>
              </a:solidFill>
              <a:latin typeface="+mn-ea"/>
              <a:sym typeface="+mn-ea"/>
            </a:endParaRPr>
          </a:p>
        </p:txBody>
      </p:sp>
      <p:sp>
        <p:nvSpPr>
          <p:cNvPr id="4" name="正文"/>
          <p:cNvSpPr txBox="1"/>
          <p:nvPr>
            <p:custDataLst>
              <p:tags r:id="rId28"/>
            </p:custDataLst>
          </p:nvPr>
        </p:nvSpPr>
        <p:spPr>
          <a:xfrm>
            <a:off x="9419575" y="378896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舆论引导：需要政府、媒体、企业和个人共同努力，加强监管和引导</a:t>
            </a:r>
            <a:endParaRPr lang="zh-CN" altLang="en-US" sz="1200" spc="150">
              <a:solidFill>
                <a:schemeClr val="tx1">
                  <a:lumMod val="65000"/>
                  <a:lumOff val="35000"/>
                </a:schemeClr>
              </a:solidFill>
              <a:latin typeface="+mn-ea"/>
              <a:sym typeface="+mn-ea"/>
            </a:endParaRPr>
          </a:p>
        </p:txBody>
      </p:sp>
      <p:sp>
        <p:nvSpPr>
          <p:cNvPr id="12" name="正文"/>
          <p:cNvSpPr txBox="1"/>
          <p:nvPr>
            <p:custDataLst>
              <p:tags r:id="rId29"/>
            </p:custDataLst>
          </p:nvPr>
        </p:nvSpPr>
        <p:spPr>
          <a:xfrm>
            <a:off x="7063523" y="166557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舆论影响：对个人、企业、政府产生影响，甚至影响社会稳定</a:t>
            </a:r>
            <a:endParaRPr lang="zh-CN" altLang="en-US" sz="1200" spc="150">
              <a:solidFill>
                <a:schemeClr val="tx1">
                  <a:lumMod val="65000"/>
                  <a:lumOff val="35000"/>
                </a:schemeClr>
              </a:solidFill>
              <a:latin typeface="+mn-ea"/>
              <a:sym typeface="+mn-ea"/>
            </a:endParaRPr>
          </a:p>
        </p:txBody>
      </p:sp>
      <p:sp>
        <p:nvSpPr>
          <p:cNvPr id="15" name="正文"/>
          <p:cNvSpPr txBox="1"/>
          <p:nvPr>
            <p:custDataLst>
              <p:tags r:id="rId30"/>
            </p:custDataLst>
          </p:nvPr>
        </p:nvSpPr>
        <p:spPr>
          <a:xfrm>
            <a:off x="2964451" y="166557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舆论特点：传播速度快、覆盖面广、互动性强、信息量大</a:t>
            </a:r>
            <a:endParaRPr lang="zh-CN" altLang="en-US" sz="1200" spc="150">
              <a:solidFill>
                <a:schemeClr val="tx1">
                  <a:lumMod val="65000"/>
                  <a:lumOff val="35000"/>
                </a:schemeClr>
              </a:solidFill>
              <a:latin typeface="+mn-ea"/>
              <a:sym typeface="+mn-ea"/>
            </a:endParaRPr>
          </a:p>
        </p:txBody>
      </p:sp>
    </p:spTree>
    <p:custDataLst>
      <p:tags r:id="rId31"/>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lstStyle/>
          <a:p>
            <a:r>
              <a:rPr lang="zh-CN" altLang="en-US"/>
              <a:t>社交媒体上的舆论演变过程</a:t>
            </a:r>
            <a:endParaRPr lang="zh-CN" altLang="en-US"/>
          </a:p>
        </p:txBody>
      </p:sp>
      <p:sp>
        <p:nvSpPr>
          <p:cNvPr id="4" name="矩形 3"/>
          <p:cNvSpPr/>
          <p:nvPr>
            <p:custDataLst>
              <p:tags r:id="rId2"/>
            </p:custDataLst>
          </p:nvPr>
        </p:nvSpPr>
        <p:spPr>
          <a:xfrm>
            <a:off x="1611886" y="1490400"/>
            <a:ext cx="9490524" cy="104345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4" name="矩形 13"/>
          <p:cNvSpPr/>
          <p:nvPr>
            <p:custDataLst>
              <p:tags r:id="rId3"/>
            </p:custDataLst>
          </p:nvPr>
        </p:nvSpPr>
        <p:spPr>
          <a:xfrm>
            <a:off x="1083650" y="1490400"/>
            <a:ext cx="257380" cy="104345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5" name="文本框 4"/>
          <p:cNvSpPr txBox="1"/>
          <p:nvPr>
            <p:custDataLst>
              <p:tags r:id="rId4"/>
            </p:custDataLst>
          </p:nvPr>
        </p:nvSpPr>
        <p:spPr>
          <a:xfrm>
            <a:off x="1883622" y="1580556"/>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舆论的初始形成：社交媒体上的信息传播和意见表达</a:t>
            </a:r>
            <a:endParaRPr lang="zh-CN" altLang="en-US" sz="2000" spc="150">
              <a:solidFill>
                <a:schemeClr val="tx1">
                  <a:lumMod val="85000"/>
                  <a:lumOff val="15000"/>
                </a:schemeClr>
              </a:solidFill>
              <a:latin typeface="+mn-ea"/>
              <a:sym typeface="+mn-ea"/>
            </a:endParaRPr>
          </a:p>
        </p:txBody>
      </p:sp>
      <p:sp>
        <p:nvSpPr>
          <p:cNvPr id="40" name="矩形 39"/>
          <p:cNvSpPr/>
          <p:nvPr>
            <p:custDataLst>
              <p:tags r:id="rId5"/>
            </p:custDataLst>
          </p:nvPr>
        </p:nvSpPr>
        <p:spPr>
          <a:xfrm>
            <a:off x="1611886" y="2729087"/>
            <a:ext cx="9490524" cy="104345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6" name="矩形 5"/>
          <p:cNvSpPr/>
          <p:nvPr>
            <p:custDataLst>
              <p:tags r:id="rId6"/>
            </p:custDataLst>
          </p:nvPr>
        </p:nvSpPr>
        <p:spPr>
          <a:xfrm>
            <a:off x="1083650" y="2729087"/>
            <a:ext cx="257380" cy="104345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42" name="文本框 41"/>
          <p:cNvSpPr txBox="1"/>
          <p:nvPr>
            <p:custDataLst>
              <p:tags r:id="rId7"/>
            </p:custDataLst>
          </p:nvPr>
        </p:nvSpPr>
        <p:spPr>
          <a:xfrm>
            <a:off x="1883622" y="2819243"/>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舆论的扩散和演变：社交媒体上的转发、评论和讨论</a:t>
            </a:r>
            <a:endParaRPr lang="zh-CN" altLang="en-US" sz="2000" spc="150">
              <a:solidFill>
                <a:schemeClr val="tx1">
                  <a:lumMod val="85000"/>
                  <a:lumOff val="15000"/>
                </a:schemeClr>
              </a:solidFill>
              <a:latin typeface="+mn-ea"/>
              <a:sym typeface="+mn-ea"/>
            </a:endParaRPr>
          </a:p>
        </p:txBody>
      </p:sp>
      <p:sp>
        <p:nvSpPr>
          <p:cNvPr id="13" name="矩形 12"/>
          <p:cNvSpPr/>
          <p:nvPr>
            <p:custDataLst>
              <p:tags r:id="rId8"/>
            </p:custDataLst>
          </p:nvPr>
        </p:nvSpPr>
        <p:spPr>
          <a:xfrm>
            <a:off x="1611886" y="3967774"/>
            <a:ext cx="9490524" cy="104345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8" name="矩形 17"/>
          <p:cNvSpPr/>
          <p:nvPr>
            <p:custDataLst>
              <p:tags r:id="rId9"/>
            </p:custDataLst>
          </p:nvPr>
        </p:nvSpPr>
        <p:spPr>
          <a:xfrm>
            <a:off x="1083650" y="3967774"/>
            <a:ext cx="257380" cy="104345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20" name="文本框 19"/>
          <p:cNvSpPr txBox="1"/>
          <p:nvPr>
            <p:custDataLst>
              <p:tags r:id="rId10"/>
            </p:custDataLst>
          </p:nvPr>
        </p:nvSpPr>
        <p:spPr>
          <a:xfrm>
            <a:off x="1883622" y="4057930"/>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舆论的高潮和回落：社交媒体上的热门话题和关注度变化</a:t>
            </a:r>
            <a:endParaRPr lang="zh-CN" altLang="en-US" sz="2000" spc="150">
              <a:solidFill>
                <a:schemeClr val="tx1">
                  <a:lumMod val="85000"/>
                  <a:lumOff val="15000"/>
                </a:schemeClr>
              </a:solidFill>
              <a:latin typeface="+mn-ea"/>
              <a:sym typeface="+mn-ea"/>
            </a:endParaRPr>
          </a:p>
        </p:txBody>
      </p:sp>
      <p:sp>
        <p:nvSpPr>
          <p:cNvPr id="50" name="矩形 49"/>
          <p:cNvSpPr/>
          <p:nvPr>
            <p:custDataLst>
              <p:tags r:id="rId11"/>
            </p:custDataLst>
          </p:nvPr>
        </p:nvSpPr>
        <p:spPr>
          <a:xfrm>
            <a:off x="1611886" y="5205827"/>
            <a:ext cx="9490524" cy="104345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27" name="矩形 26"/>
          <p:cNvSpPr/>
          <p:nvPr>
            <p:custDataLst>
              <p:tags r:id="rId12"/>
            </p:custDataLst>
          </p:nvPr>
        </p:nvSpPr>
        <p:spPr>
          <a:xfrm>
            <a:off x="1083650" y="5205827"/>
            <a:ext cx="257380" cy="104345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28" name="文本框 27"/>
          <p:cNvSpPr txBox="1"/>
          <p:nvPr>
            <p:custDataLst>
              <p:tags r:id="rId13"/>
            </p:custDataLst>
          </p:nvPr>
        </p:nvSpPr>
        <p:spPr>
          <a:xfrm>
            <a:off x="1883622" y="5295982"/>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舆论的反思和总结：社交媒体上的反思和总结，对舆论的影响和意义</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lstStyle/>
          <a:p>
            <a:r>
              <a:rPr lang="zh-CN" altLang="en-US"/>
              <a:t>社交媒体对舆论热点事件的影响</a:t>
            </a:r>
            <a:endParaRPr lang="zh-CN" altLang="en-US"/>
          </a:p>
        </p:txBody>
      </p:sp>
      <p:sp>
        <p:nvSpPr>
          <p:cNvPr id="4" name="矩形 3"/>
          <p:cNvSpPr/>
          <p:nvPr>
            <p:custDataLst>
              <p:tags r:id="rId2"/>
            </p:custDataLst>
          </p:nvPr>
        </p:nvSpPr>
        <p:spPr>
          <a:xfrm>
            <a:off x="1611886" y="1490400"/>
            <a:ext cx="9490524" cy="104345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4" name="矩形 13"/>
          <p:cNvSpPr/>
          <p:nvPr>
            <p:custDataLst>
              <p:tags r:id="rId3"/>
            </p:custDataLst>
          </p:nvPr>
        </p:nvSpPr>
        <p:spPr>
          <a:xfrm>
            <a:off x="1083650" y="1490400"/>
            <a:ext cx="257380" cy="104345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5" name="文本框 4"/>
          <p:cNvSpPr txBox="1"/>
          <p:nvPr>
            <p:custDataLst>
              <p:tags r:id="rId4"/>
            </p:custDataLst>
          </p:nvPr>
        </p:nvSpPr>
        <p:spPr>
          <a:xfrm>
            <a:off x="1883622" y="1580556"/>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社交媒体成为舆论热点事件的传播渠道</a:t>
            </a:r>
            <a:endParaRPr lang="zh-CN" altLang="en-US" sz="2000" spc="150">
              <a:solidFill>
                <a:schemeClr val="tx1">
                  <a:lumMod val="85000"/>
                  <a:lumOff val="15000"/>
                </a:schemeClr>
              </a:solidFill>
              <a:latin typeface="+mn-ea"/>
              <a:sym typeface="+mn-ea"/>
            </a:endParaRPr>
          </a:p>
        </p:txBody>
      </p:sp>
      <p:sp>
        <p:nvSpPr>
          <p:cNvPr id="40" name="矩形 39"/>
          <p:cNvSpPr/>
          <p:nvPr>
            <p:custDataLst>
              <p:tags r:id="rId5"/>
            </p:custDataLst>
          </p:nvPr>
        </p:nvSpPr>
        <p:spPr>
          <a:xfrm>
            <a:off x="1611886" y="2729087"/>
            <a:ext cx="9490524" cy="104345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6" name="矩形 5"/>
          <p:cNvSpPr/>
          <p:nvPr>
            <p:custDataLst>
              <p:tags r:id="rId6"/>
            </p:custDataLst>
          </p:nvPr>
        </p:nvSpPr>
        <p:spPr>
          <a:xfrm>
            <a:off x="1083650" y="2729087"/>
            <a:ext cx="257380" cy="104345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42" name="文本框 41"/>
          <p:cNvSpPr txBox="1"/>
          <p:nvPr>
            <p:custDataLst>
              <p:tags r:id="rId7"/>
            </p:custDataLst>
          </p:nvPr>
        </p:nvSpPr>
        <p:spPr>
          <a:xfrm>
            <a:off x="1883622" y="2819243"/>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社交媒体对舆论热点事件的推动作用</a:t>
            </a:r>
            <a:endParaRPr lang="zh-CN" altLang="en-US" sz="2000" spc="150">
              <a:solidFill>
                <a:schemeClr val="tx1">
                  <a:lumMod val="85000"/>
                  <a:lumOff val="15000"/>
                </a:schemeClr>
              </a:solidFill>
              <a:latin typeface="+mn-ea"/>
              <a:sym typeface="+mn-ea"/>
            </a:endParaRPr>
          </a:p>
        </p:txBody>
      </p:sp>
      <p:sp>
        <p:nvSpPr>
          <p:cNvPr id="13" name="矩形 12"/>
          <p:cNvSpPr/>
          <p:nvPr>
            <p:custDataLst>
              <p:tags r:id="rId8"/>
            </p:custDataLst>
          </p:nvPr>
        </p:nvSpPr>
        <p:spPr>
          <a:xfrm>
            <a:off x="1611886" y="3967774"/>
            <a:ext cx="9490524" cy="104345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8" name="矩形 17"/>
          <p:cNvSpPr/>
          <p:nvPr>
            <p:custDataLst>
              <p:tags r:id="rId9"/>
            </p:custDataLst>
          </p:nvPr>
        </p:nvSpPr>
        <p:spPr>
          <a:xfrm>
            <a:off x="1083650" y="3967774"/>
            <a:ext cx="257380" cy="104345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20" name="文本框 19"/>
          <p:cNvSpPr txBox="1"/>
          <p:nvPr>
            <p:custDataLst>
              <p:tags r:id="rId10"/>
            </p:custDataLst>
          </p:nvPr>
        </p:nvSpPr>
        <p:spPr>
          <a:xfrm>
            <a:off x="1883622" y="4057930"/>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社交媒体对舆论热点事件的影响力</a:t>
            </a:r>
            <a:endParaRPr lang="zh-CN" altLang="en-US" sz="2000" spc="150">
              <a:solidFill>
                <a:schemeClr val="tx1">
                  <a:lumMod val="85000"/>
                  <a:lumOff val="15000"/>
                </a:schemeClr>
              </a:solidFill>
              <a:latin typeface="+mn-ea"/>
              <a:sym typeface="+mn-ea"/>
            </a:endParaRPr>
          </a:p>
        </p:txBody>
      </p:sp>
      <p:sp>
        <p:nvSpPr>
          <p:cNvPr id="50" name="矩形 49"/>
          <p:cNvSpPr/>
          <p:nvPr>
            <p:custDataLst>
              <p:tags r:id="rId11"/>
            </p:custDataLst>
          </p:nvPr>
        </p:nvSpPr>
        <p:spPr>
          <a:xfrm>
            <a:off x="1611886" y="5205827"/>
            <a:ext cx="9490524" cy="104345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27" name="矩形 26"/>
          <p:cNvSpPr/>
          <p:nvPr>
            <p:custDataLst>
              <p:tags r:id="rId12"/>
            </p:custDataLst>
          </p:nvPr>
        </p:nvSpPr>
        <p:spPr>
          <a:xfrm>
            <a:off x="1083650" y="5205827"/>
            <a:ext cx="257380" cy="104345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28" name="文本框 27"/>
          <p:cNvSpPr txBox="1"/>
          <p:nvPr>
            <p:custDataLst>
              <p:tags r:id="rId13"/>
            </p:custDataLst>
          </p:nvPr>
        </p:nvSpPr>
        <p:spPr>
          <a:xfrm>
            <a:off x="1883622" y="5295982"/>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社交媒体对舆论热点事件的负面影响</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lstStyle/>
          <a:p>
            <a:r>
              <a:rPr lang="zh-CN" altLang="en-US"/>
              <a:t>社交媒体对舆论情绪的影响</a:t>
            </a:r>
            <a:endParaRPr lang="zh-CN" altLang="en-US"/>
          </a:p>
        </p:txBody>
      </p:sp>
      <p:sp>
        <p:nvSpPr>
          <p:cNvPr id="4" name="矩形 3"/>
          <p:cNvSpPr/>
          <p:nvPr>
            <p:custDataLst>
              <p:tags r:id="rId2"/>
            </p:custDataLst>
          </p:nvPr>
        </p:nvSpPr>
        <p:spPr>
          <a:xfrm>
            <a:off x="1611886" y="1490400"/>
            <a:ext cx="9490524" cy="104345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4" name="矩形 13"/>
          <p:cNvSpPr/>
          <p:nvPr>
            <p:custDataLst>
              <p:tags r:id="rId3"/>
            </p:custDataLst>
          </p:nvPr>
        </p:nvSpPr>
        <p:spPr>
          <a:xfrm>
            <a:off x="1083650" y="1490400"/>
            <a:ext cx="257380" cy="104345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5" name="文本框 4"/>
          <p:cNvSpPr txBox="1"/>
          <p:nvPr>
            <p:custDataLst>
              <p:tags r:id="rId4"/>
            </p:custDataLst>
          </p:nvPr>
        </p:nvSpPr>
        <p:spPr>
          <a:xfrm>
            <a:off x="1883622" y="1580556"/>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社交媒体成为情绪宣泄的渠道</a:t>
            </a:r>
            <a:endParaRPr lang="zh-CN" altLang="en-US" sz="2000" spc="150">
              <a:solidFill>
                <a:schemeClr val="tx1">
                  <a:lumMod val="85000"/>
                  <a:lumOff val="15000"/>
                </a:schemeClr>
              </a:solidFill>
              <a:latin typeface="+mn-ea"/>
              <a:sym typeface="+mn-ea"/>
            </a:endParaRPr>
          </a:p>
        </p:txBody>
      </p:sp>
      <p:sp>
        <p:nvSpPr>
          <p:cNvPr id="40" name="矩形 39"/>
          <p:cNvSpPr/>
          <p:nvPr>
            <p:custDataLst>
              <p:tags r:id="rId5"/>
            </p:custDataLst>
          </p:nvPr>
        </p:nvSpPr>
        <p:spPr>
          <a:xfrm>
            <a:off x="1611886" y="2729087"/>
            <a:ext cx="9490524" cy="104345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6" name="矩形 5"/>
          <p:cNvSpPr/>
          <p:nvPr>
            <p:custDataLst>
              <p:tags r:id="rId6"/>
            </p:custDataLst>
          </p:nvPr>
        </p:nvSpPr>
        <p:spPr>
          <a:xfrm>
            <a:off x="1083650" y="2729087"/>
            <a:ext cx="257380" cy="104345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42" name="文本框 41"/>
          <p:cNvSpPr txBox="1"/>
          <p:nvPr>
            <p:custDataLst>
              <p:tags r:id="rId7"/>
            </p:custDataLst>
          </p:nvPr>
        </p:nvSpPr>
        <p:spPr>
          <a:xfrm>
            <a:off x="1883622" y="2819243"/>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社交媒体情绪传播的涟漪效应</a:t>
            </a:r>
            <a:endParaRPr lang="zh-CN" altLang="en-US" sz="2000" spc="150">
              <a:solidFill>
                <a:schemeClr val="tx1">
                  <a:lumMod val="85000"/>
                  <a:lumOff val="15000"/>
                </a:schemeClr>
              </a:solidFill>
              <a:latin typeface="+mn-ea"/>
              <a:sym typeface="+mn-ea"/>
            </a:endParaRPr>
          </a:p>
        </p:txBody>
      </p:sp>
      <p:sp>
        <p:nvSpPr>
          <p:cNvPr id="13" name="矩形 12"/>
          <p:cNvSpPr/>
          <p:nvPr>
            <p:custDataLst>
              <p:tags r:id="rId8"/>
            </p:custDataLst>
          </p:nvPr>
        </p:nvSpPr>
        <p:spPr>
          <a:xfrm>
            <a:off x="1611886" y="3967774"/>
            <a:ext cx="9490524" cy="104345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8" name="矩形 17"/>
          <p:cNvSpPr/>
          <p:nvPr>
            <p:custDataLst>
              <p:tags r:id="rId9"/>
            </p:custDataLst>
          </p:nvPr>
        </p:nvSpPr>
        <p:spPr>
          <a:xfrm>
            <a:off x="1083650" y="3967774"/>
            <a:ext cx="257380" cy="104345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20" name="文本框 19"/>
          <p:cNvSpPr txBox="1"/>
          <p:nvPr>
            <p:custDataLst>
              <p:tags r:id="rId10"/>
            </p:custDataLst>
          </p:nvPr>
        </p:nvSpPr>
        <p:spPr>
          <a:xfrm>
            <a:off x="1883622" y="4057930"/>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社交媒体情绪的群体极化现象</a:t>
            </a:r>
            <a:endParaRPr lang="zh-CN" altLang="en-US" sz="2000" spc="150">
              <a:solidFill>
                <a:schemeClr val="tx1">
                  <a:lumMod val="85000"/>
                  <a:lumOff val="15000"/>
                </a:schemeClr>
              </a:solidFill>
              <a:latin typeface="+mn-ea"/>
              <a:sym typeface="+mn-ea"/>
            </a:endParaRPr>
          </a:p>
        </p:txBody>
      </p:sp>
      <p:sp>
        <p:nvSpPr>
          <p:cNvPr id="50" name="矩形 49"/>
          <p:cNvSpPr/>
          <p:nvPr>
            <p:custDataLst>
              <p:tags r:id="rId11"/>
            </p:custDataLst>
          </p:nvPr>
        </p:nvSpPr>
        <p:spPr>
          <a:xfrm>
            <a:off x="1611886" y="5205827"/>
            <a:ext cx="9490524" cy="104345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27" name="矩形 26"/>
          <p:cNvSpPr/>
          <p:nvPr>
            <p:custDataLst>
              <p:tags r:id="rId12"/>
            </p:custDataLst>
          </p:nvPr>
        </p:nvSpPr>
        <p:spPr>
          <a:xfrm>
            <a:off x="1083650" y="5205827"/>
            <a:ext cx="257380" cy="104345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28" name="文本框 27"/>
          <p:cNvSpPr txBox="1"/>
          <p:nvPr>
            <p:custDataLst>
              <p:tags r:id="rId13"/>
            </p:custDataLst>
          </p:nvPr>
        </p:nvSpPr>
        <p:spPr>
          <a:xfrm>
            <a:off x="1883622" y="5295982"/>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社交媒体情绪对舆论的引导作用</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https://d.book118.com/565112103240011120</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10;添加文档标题"/>
  <p:tag name="KSO_WM_UNIT_TYPE" val="a"/>
  <p:tag name="KSO_WM_UNIT_VALUE" val="10"/>
</p:tagLst>
</file>

<file path=ppt/tags/tag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9"/>
  <p:tag name="KSO_WM_UNIT_INDEX" val="9"/>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添加文本"/>
  <p:tag name="KSO_WM_UNIT_SUBTYPE" val="a"/>
  <p:tag name="KSO_WM_UNIT_TYPE" val="f"/>
  <p:tag name="KSO_WM_UNIT_VALUE" val="60"/>
</p:tagLst>
</file>

<file path=ppt/tags/tag1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目录"/>
  <p:tag name="KSO_WM_UNIT_TYPE" val="b"/>
  <p:tag name="KSO_WM_UNIT_VALUE" val="17"/>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Contents"/>
  <p:tag name="KSO_WM_UNIT_TYPE" val="a"/>
  <p:tag name="KSO_WM_UNIT_VALUE" val="10"/>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01"/>
  <p:tag name="KSO_WM_UNIT_TYPE" val="e"/>
  <p:tag name="KSO_WM_UNIT_VALUE" val="6"/>
</p:tagLst>
</file>

<file path=ppt/tags/tag3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3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10;第二级&#10;第三级&#10;第四级&#10;第五级"/>
  <p:tag name="KSO_WM_UNIT_SUBTYPE" val="a"/>
  <p:tag name="KSO_WM_UNIT_TYPE" val="h_f"/>
  <p:tag name="KSO_WM_UNIT_VALUE" val="60"/>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10;第二级&#10;第三级&#10;第四级&#10;第五级"/>
  <p:tag name="KSO_WM_UNIT_SUBTYPE" val="a"/>
  <p:tag name="KSO_WM_UNIT_TYPE" val="h_f"/>
  <p:tag name="KSO_WM_UNIT_VALUE" val="60"/>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5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7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7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7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您的观看"/>
  <p:tag name="KSO_WM_UNIT_TYPE" val="a"/>
  <p:tag name="KSO_WM_UNIT_VALUE" val="10"/>
</p:tagLst>
</file>

<file path=ppt/tags/tag7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9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4.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_0**"/>
  <p:tag name="KSO_WM_UNIT_LAYERLEVEL" val="1"/>
</p:tagLst>
</file>

<file path=ppt/tags/tag95.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_0**"/>
  <p:tag name="KSO_WM_UNIT_LAYERLEVEL" val="1"/>
</p:tagLst>
</file>

<file path=ppt/tags/tag96.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916"/>
  <p:tag name="KSO_WM_TEMPLATE_MASTER_TYPE" val="0"/>
  <p:tag name="KSO_WM_TEMPLATE_SUBCATEGORY" val="29"/>
  <p:tag name="KSO_WM_TEMPLATE_THUMBS_INDEX" val="1、9"/>
</p:tagLst>
</file>

<file path=ppt/tags/tag97.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CONTENT_GROUP_TYPE" val="contentchip"/>
  <p:tag name="KSO_WM_UNIT_DIAGRAM_ISNUMVISUAL" val="0"/>
  <p:tag name="KSO_WM_UNIT_DIAGRAM_ISREFERUNIT" val="0"/>
  <p:tag name="KSO_WM_UNIT_HIGHLIGHT" val="0"/>
  <p:tag name="KSO_WM_UNIT_ID" val="custom20230916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98.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CONTENT_GROUP_TYPE" val="contentchip"/>
  <p:tag name="KSO_WM_UNIT_DIAGRAM_ISNUMVISUAL" val="0"/>
  <p:tag name="KSO_WM_UNIT_DIAGRAM_ISREFERUNIT" val="0"/>
  <p:tag name="KSO_WM_UNIT_HIGHLIGHT" val="0"/>
  <p:tag name="KSO_WM_UNIT_ID" val="custom20230916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99.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CONTENT_GROUP_TYPE" val="contentchip"/>
  <p:tag name="KSO_WM_UNIT_DIAGRAM_ISNUMVISUAL" val="0"/>
  <p:tag name="KSO_WM_UNIT_DIAGRAM_ISREFERUNIT" val="0"/>
  <p:tag name="KSO_WM_UNIT_HIGHLIGHT" val="0"/>
  <p:tag name="KSO_WM_UNIT_ID" val="custom20230916_1*a*1"/>
  <p:tag name="KSO_WM_UNIT_INDEX" val="1"/>
  <p:tag name="KSO_WM_UNIT_ISCONTENTSTITLE" val="0"/>
  <p:tag name="KSO_WM_UNIT_ISNUMDGMTITLE" val="0"/>
  <p:tag name="KSO_WM_UNIT_LAYERLEVEL" val="1"/>
  <p:tag name="KSO_WM_UNIT_NOCLEAR" val="0"/>
  <p:tag name="KSO_WM_UNIT_PRESET_TEXT" val="单击此处&#10;添加文档标题"/>
  <p:tag name="KSO_WM_UNIT_TYPE" val="a"/>
  <p:tag name="KSO_WM_UNIT_VALUE" val="10"/>
</p:tagLst>
</file>

<file path=ppt/tags/tag100.xml><?xml version="1.0" encoding="utf-8"?>
<p:tagLst xmlns:p="http://schemas.openxmlformats.org/presentationml/2006/main">
  <p:tag name="KSO_WM_BEAUTIFY_FLAG" val="#wm#"/>
  <p:tag name="KSO_WM_SLIDE_CONTENT_AREA" val="{&quot;left&quot;:&quot;67.6&quot;,&quot;top&quot;:&quot;105.7&quot;,&quot;width&quot;:&quot;576.4&quot;,&quot;height&quot;:&quot;343.95&quot;}"/>
  <p:tag name="KSO_WM_SLIDE_ID" val="custom20230916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916"/>
  <p:tag name="KSO_WM_TEMPLATE_MASTER_TYPE" val="0"/>
  <p:tag name="KSO_WM_TEMPLATE_SUBCATEGORY" val="29"/>
  <p:tag name="KSO_WM_TEMPLATE_THUMBS_INDEX" val="1、9"/>
</p:tagLst>
</file>

<file path=ppt/tags/tag101.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b*1"/>
  <p:tag name="KSO_WM_UNIT_INDEX" val="1"/>
  <p:tag name="KSO_WM_UNIT_ISCONTENTSTITLE" val="0"/>
  <p:tag name="KSO_WM_UNIT_ISNUMDGMTITLE" val="0"/>
  <p:tag name="KSO_WM_UNIT_LAYERLEVEL" val="1"/>
  <p:tag name="KSO_WM_UNIT_NOCLEAR" val="0"/>
  <p:tag name="KSO_WM_UNIT_PRESET_TEXT" val="/目录"/>
  <p:tag name="KSO_WM_UNIT_TEXT_FILL_FORE_SCHEMECOLOR_INDEX" val="13"/>
  <p:tag name="KSO_WM_UNIT_TEXT_FILL_TYPE" val="1"/>
  <p:tag name="KSO_WM_UNIT_TYPE" val="b"/>
  <p:tag name="KSO_WM_UNIT_USESOURCEFORMAT_APPLY" val="0"/>
  <p:tag name="KSO_WM_UNIT_VALUE" val="17"/>
</p:tagLst>
</file>

<file path=ppt/tags/tag102.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a*1"/>
  <p:tag name="KSO_WM_UNIT_INDEX" val="1"/>
  <p:tag name="KSO_WM_UNIT_ISCONTENTSTITLE" val="1"/>
  <p:tag name="KSO_WM_UNIT_ISNUMDGMTITLE" val="0"/>
  <p:tag name="KSO_WM_UNIT_LAYERLEVEL" val="1"/>
  <p:tag name="KSO_WM_UNIT_NOCLEAR" val="0"/>
  <p:tag name="KSO_WM_UNIT_PRESET_TEXT" val="Contents"/>
  <p:tag name="KSO_WM_UNIT_TEXT_FILL_FORE_SCHEMECOLOR_INDEX" val="5"/>
  <p:tag name="KSO_WM_UNIT_TEXT_FILL_TYPE" val="1"/>
  <p:tag name="KSO_WM_UNIT_TYPE" val="a"/>
  <p:tag name="KSO_WM_UNIT_USESOURCEFORMAT_APPLY" val="0"/>
  <p:tag name="KSO_WM_UNIT_VALUE" val="10"/>
</p:tagLst>
</file>

<file path=ppt/tags/tag1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i*1_2_1"/>
  <p:tag name="KSO_WM_UNIT_INDEX" val="1_2_1"/>
  <p:tag name="KSO_WM_UNIT_LAYERLEVEL" val="1_1_1"/>
  <p:tag name="KSO_WM_UNIT_PRESET_TEXT" val="02"/>
  <p:tag name="KSO_WM_UNIT_SUBTYPE" val="d"/>
  <p:tag name="KSO_WM_UNIT_TEXT_FILL_FORE_SCHEMECOLOR_INDEX" val="13"/>
  <p:tag name="KSO_WM_UNIT_TEXT_FILL_TYPE" val="1"/>
  <p:tag name="KSO_WM_UNIT_TYPE" val="l_h_i"/>
  <p:tag name="KSO_WM_UNIT_USESOURCEFORMAT_APPLY" val="0"/>
</p:tagLst>
</file>

<file path=ppt/tags/tag1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a*1_2_1"/>
  <p:tag name="KSO_WM_UNIT_INDEX" val="1_2_1"/>
  <p:tag name="KSO_WM_UNIT_ISCONTENTSTITLE" val="0"/>
  <p:tag name="KSO_WM_UNIT_ISNUMDGMTITLE" val="0"/>
  <p:tag name="KSO_WM_UNIT_LAYERLEVEL" val="1_1_1"/>
  <p:tag name="KSO_WM_UNIT_NOCLEAR" val="0"/>
  <p:tag name="KSO_WM_UNIT_PRESET_TEXT" val="点击此处添加目录标题"/>
  <p:tag name="KSO_WM_UNIT_TEXT_FILL_FORE_SCHEMECOLOR_INDEX" val="13"/>
  <p:tag name="KSO_WM_UNIT_TEXT_FILL_TYPE" val="1"/>
  <p:tag name="KSO_WM_UNIT_TYPE" val="l_h_a"/>
  <p:tag name="KSO_WM_UNIT_USESOURCEFORMAT_APPLY" val="0"/>
</p:tagLst>
</file>

<file path=ppt/tags/tag1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i*1_1_1"/>
  <p:tag name="KSO_WM_UNIT_INDEX" val="1_1_1"/>
  <p:tag name="KSO_WM_UNIT_LAYERLEVEL" val="1_1_1"/>
  <p:tag name="KSO_WM_UNIT_PRESET_TEXT" val="01"/>
  <p:tag name="KSO_WM_UNIT_SUBTYPE" val="d"/>
  <p:tag name="KSO_WM_UNIT_TEXT_FILL_FORE_SCHEMECOLOR_INDEX" val="13"/>
  <p:tag name="KSO_WM_UNIT_TEXT_FILL_TYPE" val="1"/>
  <p:tag name="KSO_WM_UNIT_TYPE" val="l_h_i"/>
  <p:tag name="KSO_WM_UNIT_USESOURCEFORMAT_APPLY" val="0"/>
</p:tagLst>
</file>

<file path=ppt/tags/tag1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a*1_1_1"/>
  <p:tag name="KSO_WM_UNIT_INDEX" val="1_1_1"/>
  <p:tag name="KSO_WM_UNIT_ISCONTENTSTITLE" val="0"/>
  <p:tag name="KSO_WM_UNIT_ISNUMDGMTITLE" val="0"/>
  <p:tag name="KSO_WM_UNIT_LAYERLEVEL" val="1_1_1"/>
  <p:tag name="KSO_WM_UNIT_NOCLEAR" val="0"/>
  <p:tag name="KSO_WM_UNIT_PRESET_TEXT" val="点击此处添加目录标题"/>
  <p:tag name="KSO_WM_UNIT_TEXT_FILL_FORE_SCHEMECOLOR_INDEX" val="13"/>
  <p:tag name="KSO_WM_UNIT_TEXT_FILL_TYPE" val="1"/>
  <p:tag name="KSO_WM_UNIT_TYPE" val="l_h_a"/>
  <p:tag name="KSO_WM_UNIT_USESOURCEFORMAT_APPLY" val="0"/>
</p:tagLst>
</file>

<file path=ppt/tags/tag1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i*1_3_1"/>
  <p:tag name="KSO_WM_UNIT_INDEX" val="1_3_1"/>
  <p:tag name="KSO_WM_UNIT_LAYERLEVEL" val="1_1_1"/>
  <p:tag name="KSO_WM_UNIT_PRESET_TEXT" val="03"/>
  <p:tag name="KSO_WM_UNIT_SUBTYPE" val="d"/>
  <p:tag name="KSO_WM_UNIT_TEXT_FILL_FORE_SCHEMECOLOR_INDEX" val="13"/>
  <p:tag name="KSO_WM_UNIT_TEXT_FILL_TYPE" val="1"/>
  <p:tag name="KSO_WM_UNIT_TYPE" val="l_h_i"/>
  <p:tag name="KSO_WM_UNIT_USESOURCEFORMAT_APPLY" val="0"/>
</p:tagLst>
</file>

<file path=ppt/tags/tag1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a*1_3_1"/>
  <p:tag name="KSO_WM_UNIT_INDEX" val="1_3_1"/>
  <p:tag name="KSO_WM_UNIT_ISCONTENTSTITLE" val="0"/>
  <p:tag name="KSO_WM_UNIT_ISNUMDGMTITLE" val="0"/>
  <p:tag name="KSO_WM_UNIT_LAYERLEVEL" val="1_1_1"/>
  <p:tag name="KSO_WM_UNIT_NOCLEAR" val="0"/>
  <p:tag name="KSO_WM_UNIT_PRESET_TEXT" val="点击此处添加目录标题"/>
  <p:tag name="KSO_WM_UNIT_TEXT_FILL_FORE_SCHEMECOLOR_INDEX" val="13"/>
  <p:tag name="KSO_WM_UNIT_TEXT_FILL_TYPE" val="1"/>
  <p:tag name="KSO_WM_UNIT_TYPE" val="l_h_a"/>
  <p:tag name="KSO_WM_UNIT_USESOURCEFORMAT_APPLY" val="0"/>
</p:tagLst>
</file>

<file path=ppt/tags/tag1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i*1_5_1"/>
  <p:tag name="KSO_WM_UNIT_INDEX" val="1_5_1"/>
  <p:tag name="KSO_WM_UNIT_LAYERLEVEL" val="1_1_1"/>
  <p:tag name="KSO_WM_UNIT_PRESET_TEXT" val="05"/>
  <p:tag name="KSO_WM_UNIT_SUBTYPE" val="d"/>
  <p:tag name="KSO_WM_UNIT_TEXT_FILL_FORE_SCHEMECOLOR_INDEX" val="13"/>
  <p:tag name="KSO_WM_UNIT_TEXT_FILL_TYPE" val="1"/>
  <p:tag name="KSO_WM_UNIT_TYPE" val="l_h_i"/>
  <p:tag name="KSO_WM_UNIT_USESOURCEFORMAT_APPLY" val="0"/>
</p:tagLst>
</file>

<file path=ppt/tags/tag1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a*1_5_1"/>
  <p:tag name="KSO_WM_UNIT_INDEX" val="1_5_1"/>
  <p:tag name="KSO_WM_UNIT_ISCONTENTSTITLE" val="0"/>
  <p:tag name="KSO_WM_UNIT_ISNUMDGMTITLE" val="0"/>
  <p:tag name="KSO_WM_UNIT_LAYERLEVEL" val="1_1_1"/>
  <p:tag name="KSO_WM_UNIT_NOCLEAR" val="0"/>
  <p:tag name="KSO_WM_UNIT_PRESET_TEXT" val="点击此处添加目录标题"/>
  <p:tag name="KSO_WM_UNIT_TEXT_FILL_FORE_SCHEMECOLOR_INDEX" val="13"/>
  <p:tag name="KSO_WM_UNIT_TEXT_FILL_TYPE" val="1"/>
  <p:tag name="KSO_WM_UNIT_TYPE" val="l_h_a"/>
  <p:tag name="KSO_WM_UNIT_USESOURCEFORMAT_APPLY" val="0"/>
</p:tagLst>
</file>

<file path=ppt/tags/tag1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i*1_4_1"/>
  <p:tag name="KSO_WM_UNIT_INDEX" val="1_4_1"/>
  <p:tag name="KSO_WM_UNIT_LAYERLEVEL" val="1_1_1"/>
  <p:tag name="KSO_WM_UNIT_PRESET_TEXT" val="04"/>
  <p:tag name="KSO_WM_UNIT_SUBTYPE" val="d"/>
  <p:tag name="KSO_WM_UNIT_TEXT_FILL_FORE_SCHEMECOLOR_INDEX" val="13"/>
  <p:tag name="KSO_WM_UNIT_TEXT_FILL_TYPE" val="1"/>
  <p:tag name="KSO_WM_UNIT_TYPE" val="l_h_i"/>
  <p:tag name="KSO_WM_UNIT_USESOURCEFORMAT_APPLY" val="0"/>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a*1_4_1"/>
  <p:tag name="KSO_WM_UNIT_INDEX" val="1_4_1"/>
  <p:tag name="KSO_WM_UNIT_ISCONTENTSTITLE" val="0"/>
  <p:tag name="KSO_WM_UNIT_ISNUMDGMTITLE" val="0"/>
  <p:tag name="KSO_WM_UNIT_LAYERLEVEL" val="1_1_1"/>
  <p:tag name="KSO_WM_UNIT_NOCLEAR" val="0"/>
  <p:tag name="KSO_WM_UNIT_PRESET_TEXT" val="点击此处添加目录标题"/>
  <p:tag name="KSO_WM_UNIT_TEXT_FILL_FORE_SCHEMECOLOR_INDEX" val="13"/>
  <p:tag name="KSO_WM_UNIT_TEXT_FILL_TYPE" val="1"/>
  <p:tag name="KSO_WM_UNIT_TYPE" val="l_h_a"/>
  <p:tag name="KSO_WM_UNIT_USESOURCEFORMAT_APPLY" val="0"/>
</p:tagLst>
</file>

<file path=ppt/tags/tag1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i*1_6_1"/>
  <p:tag name="KSO_WM_UNIT_INDEX" val="1_6_1"/>
  <p:tag name="KSO_WM_UNIT_LAYERLEVEL" val="1_1_1"/>
  <p:tag name="KSO_WM_UNIT_PRESET_TEXT" val="06"/>
  <p:tag name="KSO_WM_UNIT_SUBTYPE" val="d"/>
  <p:tag name="KSO_WM_UNIT_TEXT_FILL_FORE_SCHEMECOLOR_INDEX" val="13"/>
  <p:tag name="KSO_WM_UNIT_TEXT_FILL_TYPE" val="1"/>
  <p:tag name="KSO_WM_UNIT_TYPE" val="l_h_i"/>
  <p:tag name="KSO_WM_UNIT_USESOURCEFORMAT_APPLY" val="0"/>
</p:tagLst>
</file>

<file path=ppt/tags/tag1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a*1_6_1"/>
  <p:tag name="KSO_WM_UNIT_INDEX" val="1_6_1"/>
  <p:tag name="KSO_WM_UNIT_ISCONTENTSTITLE" val="0"/>
  <p:tag name="KSO_WM_UNIT_ISNUMDGMTITLE" val="0"/>
  <p:tag name="KSO_WM_UNIT_LAYERLEVEL" val="1_1_1"/>
  <p:tag name="KSO_WM_UNIT_NOCLEAR" val="0"/>
  <p:tag name="KSO_WM_UNIT_PRESET_TEXT" val="点击此处添加目录标题"/>
  <p:tag name="KSO_WM_UNIT_TEXT_FILL_FORE_SCHEMECOLOR_INDEX" val="13"/>
  <p:tag name="KSO_WM_UNIT_TEXT_FILL_TYPE" val="1"/>
  <p:tag name="KSO_WM_UNIT_TYPE" val="l_h_a"/>
  <p:tag name="KSO_WM_UNIT_USESOURCEFORMAT_APPLY" val="0"/>
</p:tagLst>
</file>

<file path=ppt/tags/tag115.xml><?xml version="1.0" encoding="utf-8"?>
<p:tagLst xmlns:p="http://schemas.openxmlformats.org/presentationml/2006/main">
  <p:tag name="KSO_WM_BEAUTIFY_FLAG" val="#wm#"/>
  <p:tag name="KSO_WM_DIAGRAM_GROUP_CODE" val="l1-1"/>
  <p:tag name="KSO_WM_SLIDE_DIAGTYPE" val="l"/>
  <p:tag name="KSO_WM_SLIDE_ID" val="custom20230916_6"/>
  <p:tag name="KSO_WM_SLIDE_INDEX" val="6"/>
  <p:tag name="KSO_WM_SLIDE_ITEM_CNT" val="6"/>
  <p:tag name="KSO_WM_SLIDE_LAYOUT" val="a_b_l"/>
  <p:tag name="KSO_WM_SLIDE_LAYOUT_CNT" val="1_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916"/>
  <p:tag name="KSO_WM_TEMPLATE_MASTER_TYPE" val="0"/>
  <p:tag name="KSO_WM_TEMPLATE_SUBCATEGORY" val="29"/>
</p:tagLst>
</file>

<file path=ppt/tags/tag116.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1"/>
  <p:tag name="KSO_WM_UNIT_CONTENT_GROUP_TYPE" val="contentchip"/>
  <p:tag name="KSO_WM_UNIT_DIAGRAM_ISNUMVISUAL" val="0"/>
  <p:tag name="KSO_WM_UNIT_DIAGRAM_ISREFERUNIT" val="0"/>
  <p:tag name="KSO_WM_UNIT_HIGHLIGHT" val="0"/>
  <p:tag name="KSO_WM_UNIT_ID" val="custom20230916_7*e*1"/>
  <p:tag name="KSO_WM_UNIT_INDEX" val="1"/>
  <p:tag name="KSO_WM_UNIT_LAYERLEVEL" val="1"/>
  <p:tag name="KSO_WM_UNIT_NOCLEAR" val="0"/>
  <p:tag name="KSO_WM_UNIT_PRESET_TEXT" val="01"/>
  <p:tag name="KSO_WM_UNIT_TYPE" val="e"/>
  <p:tag name="KSO_WM_UNIT_VALUE" val="6"/>
</p:tagLst>
</file>

<file path=ppt/tags/tag117.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CONTENT_GROUP_TYPE" val="contentchip"/>
  <p:tag name="KSO_WM_UNIT_DIAGRAM_ISNUMVISUAL" val="0"/>
  <p:tag name="KSO_WM_UNIT_DIAGRAM_ISREFERUNIT" val="0"/>
  <p:tag name="KSO_WM_UNIT_HIGHLIGHT" val="0"/>
  <p:tag name="KSO_WM_UNIT_ID" val="custom2023091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18.xml><?xml version="1.0" encoding="utf-8"?>
<p:tagLst xmlns:p="http://schemas.openxmlformats.org/presentationml/2006/main">
  <p:tag name="KSO_WM_BEAUTIFY_FLAG" val="#wm#"/>
  <p:tag name="KSO_WM_SLIDE_CONTENT_AREA" val="{&quot;left&quot;:&quot;206.6&quot;,&quot;top&quot;:&quot;98&quot;,&quot;width&quot;:&quot;576.4&quot;,&quot;height&quot;:&quot;343.95&quot;}"/>
  <p:tag name="KSO_WM_SLIDE_ID" val="custom20230916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6"/>
  <p:tag name="KSO_WM_TEMPLATE_MASTER_TYPE" val="0"/>
  <p:tag name="KSO_WM_TEMPLATE_SUBCATEGORY" val="29"/>
</p:tagLst>
</file>

<file path=ppt/tags/tag11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12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01_3*l_h_i*1_3_3"/>
  <p:tag name="KSO_WM_UNIT_INDEX" val="1_3_3"/>
  <p:tag name="KSO_WM_UNIT_LAYERLEVEL" val="1_1_1"/>
  <p:tag name="KSO_WM_UNIT_SHADOW_SCHEMECOLOR_INDEX" val="7"/>
  <p:tag name="KSO_WM_UNIT_TEXT_FILL_FORE_SCHEMECOLOR_INDEX" val="2"/>
  <p:tag name="KSO_WM_UNIT_TEXT_FILL_TYPE" val="1"/>
  <p:tag name="KSO_WM_UNIT_TYPE" val="l_h_i"/>
  <p:tag name="KSO_WM_UNIT_USESOURCEFORMAT_APPLY" val="0"/>
</p:tagLst>
</file>

<file path=ppt/tags/tag121.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01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1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Lst>
</file>

<file path=ppt/tags/tag12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12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1_3*l_h_i*1_1_3"/>
  <p:tag name="KSO_WM_UNIT_INDEX" val="1_1_3"/>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125.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1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1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Lst>
</file>

<file path=ppt/tags/tag12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12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1_3*l_h_i*1_2_3"/>
  <p:tag name="KSO_WM_UNIT_INDEX" val="1_2_3"/>
  <p:tag name="KSO_WM_UNIT_LAYERLEVEL" val="1_1_1"/>
  <p:tag name="KSO_WM_UNIT_SHADOW_SCHEMECOLOR_INDEX" val="6"/>
  <p:tag name="KSO_WM_UNIT_TEXT_FILL_FORE_SCHEMECOLOR_INDEX" val="2"/>
  <p:tag name="KSO_WM_UNIT_TEXT_FILL_TYPE" val="1"/>
  <p:tag name="KSO_WM_UNIT_TYPE" val="l_h_i"/>
  <p:tag name="KSO_WM_UNIT_USESOURCEFORMAT_APPLY" val="0"/>
</p:tagLst>
</file>

<file path=ppt/tags/tag129.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1_3*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1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Lst>
</file>

<file path=ppt/tags/tag13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132.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01_3*l_h_i*1_4_3"/>
  <p:tag name="KSO_WM_UNIT_INDEX" val="1_4_3"/>
  <p:tag name="KSO_WM_UNIT_LAYERLEVEL" val="1_1_1"/>
  <p:tag name="KSO_WM_UNIT_SHADOW_SCHEMECOLOR_INDEX" val="8"/>
  <p:tag name="KSO_WM_UNIT_TEXT_FILL_FORE_SCHEMECOLOR_INDEX" val="2"/>
  <p:tag name="KSO_WM_UNIT_TEXT_FILL_TYPE" val="1"/>
  <p:tag name="KSO_WM_UNIT_TYPE" val="l_h_i"/>
  <p:tag name="KSO_WM_UNIT_USESOURCEFORMAT_APPLY" val="0"/>
</p:tagLst>
</file>

<file path=ppt/tags/tag133.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01_3*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1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Lst>
</file>

<file path=ppt/tags/tag135.xml><?xml version="1.0" encoding="utf-8"?>
<p:tagLst xmlns:p="http://schemas.openxmlformats.org/presentationml/2006/main">
  <p:tag name="KSO_WM_TEMPLATE_CATEGORY" val="custom"/>
  <p:tag name="KSO_WM_TEMPLATE_INDEX" val="20230916"/>
</p:tagLst>
</file>

<file path=ppt/tags/tag1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EXT_FILL_FORE_SCHEMECOLOR_INDEX" val="13"/>
  <p:tag name="KSO_WM_UNIT_TEXT_FILL_TYPE" val="1"/>
  <p:tag name="KSO_WM_UNIT_TYPE" val="l_h_f"/>
  <p:tag name="KSO_WM_UNIT_USESOURCEFORMAT_APPLY" val="0"/>
  <p:tag name="KSO_WM_UNIT_VALUE" val="175"/>
</p:tagLst>
</file>

<file path=ppt/tags/tag1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EXT_FILL_FORE_SCHEMECOLOR_INDEX" val="13"/>
  <p:tag name="KSO_WM_UNIT_TEXT_FILL_TYPE" val="1"/>
  <p:tag name="KSO_WM_UNIT_TYPE" val="l_h_f"/>
  <p:tag name="KSO_WM_UNIT_USESOURCEFORMAT_APPLY" val="0"/>
  <p:tag name="KSO_WM_UNIT_VALUE" val="175"/>
</p:tagLst>
</file>

<file path=ppt/tags/tag1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EXT_FILL_FORE_SCHEMECOLOR_INDEX" val="13"/>
  <p:tag name="KSO_WM_UNIT_TEXT_FILL_TYPE" val="1"/>
  <p:tag name="KSO_WM_UNIT_TYPE" val="l_h_f"/>
  <p:tag name="KSO_WM_UNIT_USESOURCEFORMAT_APPLY" val="0"/>
  <p:tag name="KSO_WM_UNIT_VALUE" val="175"/>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EXT_FILL_FORE_SCHEMECOLOR_INDEX" val="13"/>
  <p:tag name="KSO_WM_UNIT_TEXT_FILL_TYPE" val="1"/>
  <p:tag name="KSO_WM_UNIT_TYPE" val="l_h_f"/>
  <p:tag name="KSO_WM_UNIT_USESOURCEFORMAT_APPLY" val="0"/>
  <p:tag name="KSO_WM_UNIT_VALUE" val="175"/>
</p:tagLst>
</file>

<file path=ppt/tags/tag14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20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14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20_3*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14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20_3*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14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20_3*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14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20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14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20_3*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14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20_3*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15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20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152.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1"/>
  <p:tag name="KSO_WM_UNIT_CONTENT_GROUP_TYPE" val="contentchip"/>
  <p:tag name="KSO_WM_UNIT_DIAGRAM_ISNUMVISUAL" val="0"/>
  <p:tag name="KSO_WM_UNIT_DIAGRAM_ISREFERUNIT" val="0"/>
  <p:tag name="KSO_WM_UNIT_HIGHLIGHT" val="0"/>
  <p:tag name="KSO_WM_UNIT_ID" val="custom20230916_7*e*1"/>
  <p:tag name="KSO_WM_UNIT_INDEX" val="1"/>
  <p:tag name="KSO_WM_UNIT_LAYERLEVEL" val="1"/>
  <p:tag name="KSO_WM_UNIT_NOCLEAR" val="0"/>
  <p:tag name="KSO_WM_UNIT_PRESET_TEXT" val="02"/>
  <p:tag name="KSO_WM_UNIT_TYPE" val="e"/>
  <p:tag name="KSO_WM_UNIT_VALUE" val="6"/>
</p:tagLst>
</file>

<file path=ppt/tags/tag153.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CONTENT_GROUP_TYPE" val="contentchip"/>
  <p:tag name="KSO_WM_UNIT_DIAGRAM_ISNUMVISUAL" val="0"/>
  <p:tag name="KSO_WM_UNIT_DIAGRAM_ISREFERUNIT" val="0"/>
  <p:tag name="KSO_WM_UNIT_HIGHLIGHT" val="0"/>
  <p:tag name="KSO_WM_UNIT_ID" val="custom2023091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54.xml><?xml version="1.0" encoding="utf-8"?>
<p:tagLst xmlns:p="http://schemas.openxmlformats.org/presentationml/2006/main">
  <p:tag name="KSO_WM_BEAUTIFY_FLAG" val="#wm#"/>
  <p:tag name="KSO_WM_SLIDE_CONTENT_AREA" val="{&quot;left&quot;:&quot;206.6&quot;,&quot;top&quot;:&quot;98&quot;,&quot;width&quot;:&quot;576.4&quot;,&quot;height&quot;:&quot;343.95&quot;}"/>
  <p:tag name="KSO_WM_SLIDE_ID" val="custom20230916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6"/>
  <p:tag name="KSO_WM_TEMPLATE_MASTER_TYPE" val="0"/>
  <p:tag name="KSO_WM_TEMPLATE_SUBCATEGORY" val="29"/>
</p:tagLst>
</file>

<file path=ppt/tags/tag15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3*l_h_i*1_1_1"/>
  <p:tag name="KSO_WM_UNIT_INDEX" val="1_1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15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0_3*l_h_i*1_1_2"/>
  <p:tag name="KSO_WM_UNIT_INDEX" val="1_1_2"/>
  <p:tag name="KSO_WM_UNIT_LAYERLEVEL" val="1_1_1"/>
  <p:tag name="KSO_WM_UNIT_TEXT_FILL_FORE_SCHEMECOLOR_INDEX" val="13"/>
  <p:tag name="KSO_WM_UNIT_TEXT_FILL_TYPE" val="1"/>
  <p:tag name="KSO_WM_UNIT_TYPE" val="l_h_i"/>
  <p:tag name="KSO_WM_UNIT_USESOURCEFORMAT_APPLY" val="0"/>
</p:tagLst>
</file>

<file path=ppt/tags/tag15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3*l_h_i*1_2_1"/>
  <p:tag name="KSO_WM_UNIT_INDEX" val="1_2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15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0_3*l_h_i*1_2_2"/>
  <p:tag name="KSO_WM_UNIT_INDEX" val="1_2_2"/>
  <p:tag name="KSO_WM_UNIT_LAYERLEVEL" val="1_1_1"/>
  <p:tag name="KSO_WM_UNIT_TEXT_FILL_FORE_SCHEMECOLOR_INDEX" val="13"/>
  <p:tag name="KSO_WM_UNIT_TEXT_FILL_TYPE" val="1"/>
  <p:tag name="KSO_WM_UNIT_TYPE" val="l_h_i"/>
  <p:tag name="KSO_WM_UNIT_USESOURCEFORMAT_APPLY" val="0"/>
</p:tagLst>
</file>

<file path=ppt/tags/tag15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3*l_h_i*1_3_1"/>
  <p:tag name="KSO_WM_UNIT_INDEX" val="1_3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16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0_3*l_h_i*1_3_2"/>
  <p:tag name="KSO_WM_UNIT_INDEX" val="1_3_2"/>
  <p:tag name="KSO_WM_UNIT_LAYERLEVEL" val="1_1_1"/>
  <p:tag name="KSO_WM_UNIT_TEXT_FILL_FORE_SCHEMECOLOR_INDEX" val="13"/>
  <p:tag name="KSO_WM_UNIT_TEXT_FILL_TYPE" val="1"/>
  <p:tag name="KSO_WM_UNIT_TYPE" val="l_h_i"/>
  <p:tag name="KSO_WM_UNIT_USESOURCEFORMAT_APPLY" val="0"/>
</p:tagLst>
</file>

<file path=ppt/tags/tag16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3*l_h_i*1_4_1"/>
  <p:tag name="KSO_WM_UNIT_INDEX" val="1_4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16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0_3*l_h_i*1_4_2"/>
  <p:tag name="KSO_WM_UNIT_INDEX" val="1_4_2"/>
  <p:tag name="KSO_WM_UNIT_LAYERLEVEL" val="1_1_1"/>
  <p:tag name="KSO_WM_UNIT_TEXT_FILL_FORE_SCHEMECOLOR_INDEX" val="13"/>
  <p:tag name="KSO_WM_UNIT_TEXT_FILL_TYPE" val="1"/>
  <p:tag name="KSO_WM_UNIT_TYPE" val="l_h_i"/>
  <p:tag name="KSO_WM_UNIT_USESOURCEFORMAT_APPLY" val="0"/>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67.xml><?xml version="1.0" encoding="utf-8"?>
<p:tagLst xmlns:p="http://schemas.openxmlformats.org/presentationml/2006/main">
  <p:tag name="KSO_WM_TEMPLATE_CATEGORY" val="custom"/>
  <p:tag name="KSO_WM_TEMPLATE_INDEX" val="20230916"/>
</p:tagLst>
</file>

<file path=ppt/tags/tag16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16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01_3*l_h_i*1_3_3"/>
  <p:tag name="KSO_WM_UNIT_INDEX" val="1_3_3"/>
  <p:tag name="KSO_WM_UNIT_LAYERLEVEL" val="1_1_1"/>
  <p:tag name="KSO_WM_UNIT_SHADOW_SCHEMECOLOR_INDEX" val="7"/>
  <p:tag name="KSO_WM_UNIT_TEXT_FILL_FORE_SCHEMECOLOR_INDEX" val="2"/>
  <p:tag name="KSO_WM_UNIT_TEXT_FILL_TYPE" val="1"/>
  <p:tag name="KSO_WM_UNIT_TYPE" val="l_h_i"/>
  <p:tag name="KSO_WM_UNIT_USESOURCEFORMAT_APPLY" val="0"/>
</p:tagLst>
</file>

<file path=ppt/tags/tag170.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01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1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Lst>
</file>

<file path=ppt/tags/tag17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17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1_3*l_h_i*1_1_3"/>
  <p:tag name="KSO_WM_UNIT_INDEX" val="1_1_3"/>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174.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1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17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Lst>
</file>

<file path=ppt/tags/tag17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17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1_3*l_h_i*1_2_3"/>
  <p:tag name="KSO_WM_UNIT_INDEX" val="1_2_3"/>
  <p:tag name="KSO_WM_UNIT_LAYERLEVEL" val="1_1_1"/>
  <p:tag name="KSO_WM_UNIT_SHADOW_SCHEMECOLOR_INDEX" val="6"/>
  <p:tag name="KSO_WM_UNIT_TEXT_FILL_FORE_SCHEMECOLOR_INDEX" val="2"/>
  <p:tag name="KSO_WM_UNIT_TEXT_FILL_TYPE" val="1"/>
  <p:tag name="KSO_WM_UNIT_TYPE" val="l_h_i"/>
  <p:tag name="KSO_WM_UNIT_USESOURCEFORMAT_APPLY" val="0"/>
</p:tagLst>
</file>

<file path=ppt/tags/tag178.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1_3*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17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Lst>
</file>

<file path=ppt/tags/tag18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181.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01_3*l_h_i*1_4_3"/>
  <p:tag name="KSO_WM_UNIT_INDEX" val="1_4_3"/>
  <p:tag name="KSO_WM_UNIT_LAYERLEVEL" val="1_1_1"/>
  <p:tag name="KSO_WM_UNIT_SHADOW_SCHEMECOLOR_INDEX" val="8"/>
  <p:tag name="KSO_WM_UNIT_TEXT_FILL_FORE_SCHEMECOLOR_INDEX" val="2"/>
  <p:tag name="KSO_WM_UNIT_TEXT_FILL_TYPE" val="1"/>
  <p:tag name="KSO_WM_UNIT_TYPE" val="l_h_i"/>
  <p:tag name="KSO_WM_UNIT_USESOURCEFORMAT_APPLY" val="0"/>
</p:tagLst>
</file>

<file path=ppt/tags/tag182.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01_3*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1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Lst>
</file>

<file path=ppt/tags/tag18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3_3"/>
  <p:tag name="KSO_WM_UNIT_INDEX" val="1_3_3"/>
  <p:tag name="KSO_WM_UNIT_LAYERLEVEL" val="1_1_1"/>
  <p:tag name="KSO_WM_UNIT_TYPE" val="l_h_i"/>
  <p:tag name="KSO_WM_UNIT_USESOURCEFORMAT_APPLY" val="0"/>
</p:tagLst>
</file>

<file path=ppt/tags/tag18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3_4"/>
  <p:tag name="KSO_WM_UNIT_INDEX" val="1_3_4"/>
  <p:tag name="KSO_WM_UNIT_LAYERLEVEL" val="1_1_1"/>
  <p:tag name="KSO_WM_UNIT_TYPE" val="l_h_i"/>
  <p:tag name="KSO_WM_UNIT_USESOURCEFORMAT_APPLY" val="0"/>
</p:tagLst>
</file>

<file path=ppt/tags/tag186.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16"/>
  <p:tag name="KSO_WM_UNIT_FILL_TYPE" val="1"/>
  <p:tag name="KSO_WM_UNIT_HIGHLIGHT" val="0"/>
  <p:tag name="KSO_WM_UNIT_ID" val="diagram20231316_3*l_h_i*1_3_1"/>
  <p:tag name="KSO_WM_UNIT_INDEX" val="1_3_1"/>
  <p:tag name="KSO_WM_UNIT_LAYERLEVEL" val="1_1_1"/>
  <p:tag name="KSO_WM_UNIT_TYPE" val="l_h_i"/>
  <p:tag name="KSO_WM_UNIT_USESOURCEFORMAT_APPLY" val="0"/>
</p:tagLst>
</file>

<file path=ppt/tags/tag18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3_2"/>
  <p:tag name="KSO_WM_UNIT_INDEX" val="1_3_2"/>
  <p:tag name="KSO_WM_UNIT_LAYERLEVEL" val="1_1_1"/>
  <p:tag name="KSO_WM_UNIT_TYPE" val="l_h_i"/>
  <p:tag name="KSO_WM_UNIT_USESOURCEFORMAT_APPLY" val="0"/>
</p:tagLst>
</file>

<file path=ppt/tags/tag18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1_3"/>
  <p:tag name="KSO_WM_UNIT_INDEX" val="1_1_3"/>
  <p:tag name="KSO_WM_UNIT_LAYERLEVEL" val="1_1_1"/>
  <p:tag name="KSO_WM_UNIT_TYPE" val="l_h_i"/>
  <p:tag name="KSO_WM_UNIT_USESOURCEFORMAT_APPLY" val="0"/>
</p:tagLst>
</file>

<file path=ppt/tags/tag18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1_4"/>
  <p:tag name="KSO_WM_UNIT_INDEX" val="1_1_4"/>
  <p:tag name="KSO_WM_UNIT_LAYERLEVEL" val="1_1_1"/>
  <p:tag name="KSO_WM_UNIT_TYPE" val="l_h_i"/>
  <p:tag name="KSO_WM_UNIT_USESOURCEFORMAT_APPLY" val="0"/>
</p:tagLst>
</file>

<file path=ppt/tags/tag190.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16"/>
  <p:tag name="KSO_WM_UNIT_FILL_TYPE" val="1"/>
  <p:tag name="KSO_WM_UNIT_HIGHLIGHT" val="0"/>
  <p:tag name="KSO_WM_UNIT_ID" val="diagram20231316_3*l_h_i*1_1_1"/>
  <p:tag name="KSO_WM_UNIT_INDEX" val="1_1_1"/>
  <p:tag name="KSO_WM_UNIT_LAYERLEVEL" val="1_1_1"/>
  <p:tag name="KSO_WM_UNIT_TYPE" val="l_h_i"/>
  <p:tag name="KSO_WM_UNIT_USESOURCEFORMAT_APPLY" val="0"/>
</p:tagLst>
</file>

<file path=ppt/tags/tag19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1_2"/>
  <p:tag name="KSO_WM_UNIT_INDEX" val="1_1_2"/>
  <p:tag name="KSO_WM_UNIT_LAYERLEVEL" val="1_1_1"/>
  <p:tag name="KSO_WM_UNIT_TYPE" val="l_h_i"/>
  <p:tag name="KSO_WM_UNIT_USESOURCEFORMAT_APPLY" val="0"/>
</p:tagLst>
</file>

<file path=ppt/tags/tag1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9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2_3"/>
  <p:tag name="KSO_WM_UNIT_INDEX" val="1_2_3"/>
  <p:tag name="KSO_WM_UNIT_LAYERLEVEL" val="1_1_1"/>
  <p:tag name="KSO_WM_UNIT_TYPE" val="l_h_i"/>
  <p:tag name="KSO_WM_UNIT_USESOURCEFORMAT_APPLY" val="0"/>
</p:tagLst>
</file>

<file path=ppt/tags/tag19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2_4"/>
  <p:tag name="KSO_WM_UNIT_INDEX" val="1_2_4"/>
  <p:tag name="KSO_WM_UNIT_LAYERLEVEL" val="1_1_1"/>
  <p:tag name="KSO_WM_UNIT_TYPE" val="l_h_i"/>
  <p:tag name="KSO_WM_UNIT_USESOURCEFORMAT_APPLY" val="0"/>
</p:tagLst>
</file>

<file path=ppt/tags/tag196.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16"/>
  <p:tag name="KSO_WM_UNIT_FILL_TYPE" val="1"/>
  <p:tag name="KSO_WM_UNIT_HIGHLIGHT" val="0"/>
  <p:tag name="KSO_WM_UNIT_ID" val="diagram20231316_3*l_h_i*1_2_1"/>
  <p:tag name="KSO_WM_UNIT_INDEX" val="1_2_1"/>
  <p:tag name="KSO_WM_UNIT_LAYERLEVEL" val="1_1_1"/>
  <p:tag name="KSO_WM_UNIT_TYPE" val="l_h_i"/>
  <p:tag name="KSO_WM_UNIT_USESOURCEFORMAT_APPLY" val="0"/>
</p:tagLst>
</file>

<file path=ppt/tags/tag19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2_2"/>
  <p:tag name="KSO_WM_UNIT_INDEX" val="1_2_2"/>
  <p:tag name="KSO_WM_UNIT_LAYERLEVEL" val="1_1_1"/>
  <p:tag name="KSO_WM_UNIT_TYPE" val="l_h_i"/>
  <p:tag name="KSO_WM_UNIT_USESOURCEFORMAT_APPLY" val="0"/>
</p:tagLst>
</file>

<file path=ppt/tags/tag19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4_3"/>
  <p:tag name="KSO_WM_UNIT_INDEX" val="1_4_3"/>
  <p:tag name="KSO_WM_UNIT_LAYERLEVEL" val="1_1_1"/>
  <p:tag name="KSO_WM_UNIT_TYPE" val="l_h_i"/>
  <p:tag name="KSO_WM_UNIT_USESOURCEFORMAT_APPLY" val="0"/>
</p:tagLst>
</file>

<file path=ppt/tags/tag19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4_4"/>
  <p:tag name="KSO_WM_UNIT_INDEX" val="1_4_4"/>
  <p:tag name="KSO_WM_UNIT_LAYERLEVEL" val="1_1_1"/>
  <p:tag name="KSO_WM_UNIT_TYPE" val="l_h_i"/>
  <p:tag name="KSO_WM_UNIT_USESOURCEFORMAT_APPLY" val="0"/>
</p:tagLst>
</file>

<file path=ppt/tags/tag200.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16"/>
  <p:tag name="KSO_WM_UNIT_FILL_TYPE" val="1"/>
  <p:tag name="KSO_WM_UNIT_HIGHLIGHT" val="0"/>
  <p:tag name="KSO_WM_UNIT_ID" val="diagram20231316_3*l_h_i*1_4_1"/>
  <p:tag name="KSO_WM_UNIT_INDEX" val="1_4_1"/>
  <p:tag name="KSO_WM_UNIT_LAYERLEVEL" val="1_1_1"/>
  <p:tag name="KSO_WM_UNIT_TYPE" val="l_h_i"/>
  <p:tag name="KSO_WM_UNIT_USESOURCEFORMAT_APPLY" val="0"/>
</p:tagLst>
</file>

<file path=ppt/tags/tag20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4_2"/>
  <p:tag name="KSO_WM_UNIT_INDEX" val="1_4_2"/>
  <p:tag name="KSO_WM_UNIT_LAYERLEVEL" val="1_1_1"/>
  <p:tag name="KSO_WM_UNIT_TYPE" val="l_h_i"/>
  <p:tag name="KSO_WM_UNIT_USESOURCEFORMAT_APPLY" val="0"/>
</p:tagLst>
</file>

<file path=ppt/tags/tag2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04.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1"/>
  <p:tag name="KSO_WM_UNIT_CONTENT_GROUP_TYPE" val="contentchip"/>
  <p:tag name="KSO_WM_UNIT_DIAGRAM_ISNUMVISUAL" val="0"/>
  <p:tag name="KSO_WM_UNIT_DIAGRAM_ISREFERUNIT" val="0"/>
  <p:tag name="KSO_WM_UNIT_HIGHLIGHT" val="0"/>
  <p:tag name="KSO_WM_UNIT_ID" val="custom20230916_7*e*1"/>
  <p:tag name="KSO_WM_UNIT_INDEX" val="1"/>
  <p:tag name="KSO_WM_UNIT_LAYERLEVEL" val="1"/>
  <p:tag name="KSO_WM_UNIT_NOCLEAR" val="0"/>
  <p:tag name="KSO_WM_UNIT_PRESET_TEXT" val="03"/>
  <p:tag name="KSO_WM_UNIT_TYPE" val="e"/>
  <p:tag name="KSO_WM_UNIT_VALUE" val="6"/>
</p:tagLst>
</file>

<file path=ppt/tags/tag205.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CONTENT_GROUP_TYPE" val="contentchip"/>
  <p:tag name="KSO_WM_UNIT_DIAGRAM_ISNUMVISUAL" val="0"/>
  <p:tag name="KSO_WM_UNIT_DIAGRAM_ISREFERUNIT" val="0"/>
  <p:tag name="KSO_WM_UNIT_HIGHLIGHT" val="0"/>
  <p:tag name="KSO_WM_UNIT_ID" val="custom2023091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06.xml><?xml version="1.0" encoding="utf-8"?>
<p:tagLst xmlns:p="http://schemas.openxmlformats.org/presentationml/2006/main">
  <p:tag name="KSO_WM_BEAUTIFY_FLAG" val="#wm#"/>
  <p:tag name="KSO_WM_SLIDE_CONTENT_AREA" val="{&quot;left&quot;:&quot;206.6&quot;,&quot;top&quot;:&quot;98&quot;,&quot;width&quot;:&quot;576.4&quot;,&quot;height&quot;:&quot;343.95&quot;}"/>
  <p:tag name="KSO_WM_SLIDE_ID" val="custom20230916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6"/>
  <p:tag name="KSO_WM_TEMPLATE_MASTER_TYPE" val="0"/>
  <p:tag name="KSO_WM_TEMPLATE_SUBCATEGORY" val="29"/>
</p:tagLst>
</file>

<file path=ppt/tags/tag20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1"/>
  <p:tag name="KSO_WM_UNIT_INDEX" val="1_1"/>
  <p:tag name="KSO_WM_UNIT_LAYERLEVEL" val="1_1"/>
  <p:tag name="KSO_WM_UNIT_TYPE" val="l_i"/>
  <p:tag name="KSO_WM_UNIT_USESOURCEFORMAT_APPLY" val="0"/>
</p:tagLst>
</file>

<file path=ppt/tags/tag20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2"/>
  <p:tag name="KSO_WM_UNIT_INDEX" val="1_2"/>
  <p:tag name="KSO_WM_UNIT_LAYERLEVEL" val="1_1"/>
  <p:tag name="KSO_WM_UNIT_LINE_FILL_TYPE" val="2"/>
  <p:tag name="KSO_WM_UNIT_LINE_FORE_SCHEMECOLOR_INDEX" val="5"/>
  <p:tag name="KSO_WM_UNIT_TYPE" val="l_i"/>
  <p:tag name="KSO_WM_UNIT_USESOURCEFORMAT_APPLY" val="0"/>
</p:tagLst>
</file>

<file path=ppt/tags/tag20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3"/>
  <p:tag name="KSO_WM_UNIT_INDEX" val="1_3"/>
  <p:tag name="KSO_WM_UNIT_LAYERLEVEL" val="1_1"/>
  <p:tag name="KSO_WM_UNIT_TYPE" val="l_i"/>
  <p:tag name="KSO_WM_UNIT_USESOURCEFORMAT_APPLY" val="0"/>
</p:tagLst>
</file>

<file path=ppt/tags/tag21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4"/>
  <p:tag name="KSO_WM_UNIT_INDEX" val="1_4"/>
  <p:tag name="KSO_WM_UNIT_LAYERLEVEL" val="1_1"/>
  <p:tag name="KSO_WM_UNIT_LINE_FILL_TYPE" val="2"/>
  <p:tag name="KSO_WM_UNIT_LINE_FORE_SCHEMECOLOR_INDEX" val="5"/>
  <p:tag name="KSO_WM_UNIT_TYPE" val="l_i"/>
  <p:tag name="KSO_WM_UNIT_USESOURCEFORMAT_APPLY" val="0"/>
</p:tagLst>
</file>

<file path=ppt/tags/tag21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5"/>
  <p:tag name="KSO_WM_UNIT_INDEX" val="1_5"/>
  <p:tag name="KSO_WM_UNIT_LAYERLEVEL" val="1_1"/>
  <p:tag name="KSO_WM_UNIT_TYPE" val="l_i"/>
  <p:tag name="KSO_WM_UNIT_USESOURCEFORMAT_APPLY" val="0"/>
</p:tagLst>
</file>

<file path=ppt/tags/tag21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LINE_FILL_TYPE" val="2"/>
  <p:tag name="KSO_WM_UNIT_LINE_FORE_SCHEMECOLOR_INDEX" val="5"/>
  <p:tag name="KSO_WM_UNIT_TYPE" val="l_i"/>
  <p:tag name="KSO_WM_UNIT_USESOURCEFORMAT_APPLY" val="0"/>
</p:tagLst>
</file>

<file path=ppt/tags/tag21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ILL_TYPE" val="2"/>
  <p:tag name="KSO_WM_UNIT_LINE_FORE_SCHEMECOLOR_INDEX" val="5"/>
  <p:tag name="KSO_WM_UNIT_TYPE" val="l_i"/>
  <p:tag name="KSO_WM_UNIT_USESOURCEFORMAT_APPLY" val="0"/>
</p:tagLst>
</file>

<file path=ppt/tags/tag21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8"/>
  <p:tag name="KSO_WM_UNIT_INDEX" val="1_8"/>
  <p:tag name="KSO_WM_UNIT_LAYERLEVEL" val="1_1"/>
  <p:tag name="KSO_WM_UNIT_LINE_FILL_TYPE" val="2"/>
  <p:tag name="KSO_WM_UNIT_LINE_FORE_SCHEMECOLOR_INDEX" val="5"/>
  <p:tag name="KSO_WM_UNIT_TYPE" val="l_i"/>
  <p:tag name="KSO_WM_UNIT_USESOURCEFORMAT_APPLY" val="0"/>
</p:tagLst>
</file>

<file path=ppt/tags/tag21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ILL_TYPE" val="2"/>
  <p:tag name="KSO_WM_UNIT_LINE_FORE_SCHEMECOLOR_INDEX" val="5"/>
  <p:tag name="KSO_WM_UNIT_TYPE" val="l_i"/>
  <p:tag name="KSO_WM_UNIT_USESOURCEFORMAT_APPLY" val="0"/>
</p:tagLst>
</file>

<file path=ppt/tags/tag21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LINE_FILL_TYPE" val="2"/>
  <p:tag name="KSO_WM_UNIT_LINE_FORE_SCHEMECOLOR_INDEX" val="5"/>
  <p:tag name="KSO_WM_UNIT_TYPE" val="l_i"/>
  <p:tag name="KSO_WM_UNIT_USESOURCEFORMAT_APPLY" val="0"/>
</p:tagLst>
</file>

<file path=ppt/tags/tag21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11"/>
  <p:tag name="KSO_WM_UNIT_INDEX" val="1_11"/>
  <p:tag name="KSO_WM_UNIT_LAYERLEVEL" val="1_1"/>
  <p:tag name="KSO_WM_UNIT_LINE_FILL_TYPE" val="2"/>
  <p:tag name="KSO_WM_UNIT_LINE_FORE_SCHEMECOLOR_INDEX" val="5"/>
  <p:tag name="KSO_WM_UNIT_TYPE" val="l_i"/>
  <p:tag name="KSO_WM_UNIT_USESOURCEFORMAT_APPLY" val="0"/>
</p:tagLst>
</file>

<file path=ppt/tags/tag21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LINE_FILL_TYPE" val="2"/>
  <p:tag name="KSO_WM_UNIT_LINE_FORE_SCHEMECOLOR_INDEX" val="5"/>
  <p:tag name="KSO_WM_UNIT_TYPE" val="l_i"/>
  <p:tag name="KSO_WM_UNIT_USESOURCEFORMAT_APPLY" val="0"/>
</p:tagLst>
</file>

<file path=ppt/tags/tag21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LINE_FILL_TYPE" val="2"/>
  <p:tag name="KSO_WM_UNIT_LINE_FORE_SCHEMECOLOR_INDEX" val="5"/>
  <p:tag name="KSO_WM_UNIT_TYPE" val="l_i"/>
  <p:tag name="KSO_WM_UNIT_USESOURCEFORMAT_APPLY" val="0"/>
</p:tagLst>
</file>

<file path=ppt/tags/tag22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ILL_TYPE" val="2"/>
  <p:tag name="KSO_WM_UNIT_LINE_FORE_SCHEMECOLOR_INDEX" val="5"/>
  <p:tag name="KSO_WM_UNIT_TYPE" val="l_i"/>
  <p:tag name="KSO_WM_UNIT_USESOURCEFORMAT_APPLY" val="0"/>
</p:tagLst>
</file>

<file path=ppt/tags/tag22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15"/>
  <p:tag name="KSO_WM_UNIT_INDEX" val="1_15"/>
  <p:tag name="KSO_WM_UNIT_LAYERLEVEL" val="1_1"/>
  <p:tag name="KSO_WM_UNIT_LINE_FILL_TYPE" val="2"/>
  <p:tag name="KSO_WM_UNIT_LINE_FORE_SCHEMECOLOR_INDEX" val="5"/>
  <p:tag name="KSO_WM_UNIT_TYPE" val="l_i"/>
  <p:tag name="KSO_WM_UNIT_USESOURCEFORMAT_APPLY" val="0"/>
</p:tagLst>
</file>

<file path=ppt/tags/tag22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ILL_TYPE" val="2"/>
  <p:tag name="KSO_WM_UNIT_LINE_FORE_SCHEMECOLOR_INDEX" val="5"/>
  <p:tag name="KSO_WM_UNIT_TYPE" val="l_i"/>
  <p:tag name="KSO_WM_UNIT_USESOURCEFORMAT_APPLY" val="0"/>
</p:tagLst>
</file>

<file path=ppt/tags/tag22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LINE_FILL_TYPE" val="2"/>
  <p:tag name="KSO_WM_UNIT_LINE_FORE_SCHEMECOLOR_INDEX" val="5"/>
  <p:tag name="KSO_WM_UNIT_TYPE" val="l_i"/>
  <p:tag name="KSO_WM_UNIT_USESOURCEFORMAT_APPLY" val="0"/>
</p:tagLst>
</file>

<file path=ppt/tags/tag22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18"/>
  <p:tag name="KSO_WM_UNIT_INDEX" val="1_18"/>
  <p:tag name="KSO_WM_UNIT_LAYERLEVEL" val="1_1"/>
  <p:tag name="KSO_WM_UNIT_LINE_FILL_TYPE" val="2"/>
  <p:tag name="KSO_WM_UNIT_LINE_FORE_SCHEMECOLOR_INDEX" val="5"/>
  <p:tag name="KSO_WM_UNIT_TYPE" val="l_i"/>
  <p:tag name="KSO_WM_UNIT_USESOURCEFORMAT_APPLY" val="0"/>
</p:tagLst>
</file>

<file path=ppt/tags/tag22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LINE_FILL_TYPE" val="2"/>
  <p:tag name="KSO_WM_UNIT_LINE_FORE_SCHEMECOLOR_INDEX" val="5"/>
  <p:tag name="KSO_WM_UNIT_TYPE" val="l_i"/>
  <p:tag name="KSO_WM_UNIT_USESOURCEFORMAT_APPLY" val="0"/>
</p:tagLst>
</file>

<file path=ppt/tags/tag22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20"/>
  <p:tag name="KSO_WM_UNIT_INDEX" val="1_20"/>
  <p:tag name="KSO_WM_UNIT_LAYERLEVEL" val="1_1"/>
  <p:tag name="KSO_WM_UNIT_LINE_FILL_TYPE" val="2"/>
  <p:tag name="KSO_WM_UNIT_LINE_FORE_SCHEMECOLOR_INDEX" val="5"/>
  <p:tag name="KSO_WM_UNIT_TYPE" val="l_i"/>
  <p:tag name="KSO_WM_UNIT_USESOURCEFORMAT_APPLY" val="0"/>
</p:tagLst>
</file>

<file path=ppt/tags/tag22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LINE_FILL_TYPE" val="2"/>
  <p:tag name="KSO_WM_UNIT_LINE_FORE_SCHEMECOLOR_INDEX" val="5"/>
  <p:tag name="KSO_WM_UNIT_TYPE" val="l_i"/>
  <p:tag name="KSO_WM_UNIT_USESOURCEFORMAT_APPLY" val="0"/>
</p:tagLst>
</file>

<file path=ppt/tags/tag228.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SHADOW_SCHEMECOLOR_INDEX" val="5"/>
  <p:tag name="KSO_WM_UNIT_TEXT_FILL_FORE_SCHEMECOLOR_INDEX" val="13"/>
  <p:tag name="KSO_WM_UNIT_TEXT_FILL_TYPE" val="1"/>
  <p:tag name="KSO_WM_UNIT_TYPE" val="l_i"/>
  <p:tag name="KSO_WM_UNIT_USESOURCEFORMAT_APPLY" val="0"/>
</p:tagLst>
</file>

<file path=ppt/tags/tag229.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SHADOW_SCHEMECOLOR_INDEX" val="5"/>
  <p:tag name="KSO_WM_UNIT_TEXT_FILL_FORE_SCHEMECOLOR_INDEX" val="13"/>
  <p:tag name="KSO_WM_UNIT_TEXT_FILL_TYPE" val="1"/>
  <p:tag name="KSO_WM_UNIT_TYPE" val="l_i"/>
  <p:tag name="KSO_WM_UNIT_USESOURCEFORMAT_APPLY" val="0"/>
</p:tagLst>
</file>

<file path=ppt/tags/tag230.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SHADOW_SCHEMECOLOR_INDEX" val="5"/>
  <p:tag name="KSO_WM_UNIT_TEXT_FILL_FORE_SCHEMECOLOR_INDEX" val="13"/>
  <p:tag name="KSO_WM_UNIT_TEXT_FILL_TYPE" val="1"/>
  <p:tag name="KSO_WM_UNIT_TYPE" val="l_i"/>
  <p:tag name="KSO_WM_UNIT_USESOURCEFORMAT_APPLY" val="0"/>
</p:tagLst>
</file>

<file path=ppt/tags/tag231.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25"/>
  <p:tag name="KSO_WM_UNIT_INDEX" val="1_25"/>
  <p:tag name="KSO_WM_UNIT_LAYERLEVEL" val="1_1"/>
  <p:tag name="KSO_WM_UNIT_SHADOW_SCHEMECOLOR_INDEX" val="5"/>
  <p:tag name="KSO_WM_UNIT_TEXT_FILL_FORE_SCHEMECOLOR_INDEX" val="13"/>
  <p:tag name="KSO_WM_UNIT_TEXT_FILL_TYPE" val="1"/>
  <p:tag name="KSO_WM_UNIT_TYPE" val="l_i"/>
  <p:tag name="KSO_WM_UNIT_USESOURCEFORMAT_APPLY" val="0"/>
</p:tagLst>
</file>

<file path=ppt/tags/tag2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23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2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2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236.xml><?xml version="1.0" encoding="utf-8"?>
<p:tagLst xmlns:p="http://schemas.openxmlformats.org/presentationml/2006/main">
  <p:tag name="KSO_WM_TEMPLATE_CATEGORY" val="custom"/>
  <p:tag name="KSO_WM_TEMPLATE_INDEX" val="20230916"/>
</p:tagLst>
</file>

<file path=ppt/tags/tag23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20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23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20_3*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2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24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20_3*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241.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20_3*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2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24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20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24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20_3*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2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24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20_3*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247.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20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2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24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20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25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20_3*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2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25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20_3*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253.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20_3*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2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25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20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256.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20_3*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2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25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20_3*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25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20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26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26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20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26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20_3*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2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26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20_3*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26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20_3*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2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26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20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26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20_3*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2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27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20_3*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271.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20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2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273.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57">
      <a:dk1>
        <a:srgbClr val="000000"/>
      </a:dk1>
      <a:lt1>
        <a:srgbClr val="FFFFFF"/>
      </a:lt1>
      <a:dk2>
        <a:srgbClr val="421B00"/>
      </a:dk2>
      <a:lt2>
        <a:srgbClr val="FFF0E7"/>
      </a:lt2>
      <a:accent1>
        <a:srgbClr val="FF6600"/>
      </a:accent1>
      <a:accent2>
        <a:srgbClr val="53A6EB"/>
      </a:accent2>
      <a:accent3>
        <a:srgbClr val="45CB98"/>
      </a:accent3>
      <a:accent4>
        <a:srgbClr val="FFB03B"/>
      </a:accent4>
      <a:accent5>
        <a:srgbClr val="EC5E3C"/>
      </a:accent5>
      <a:accent6>
        <a:srgbClr val="EC4A7C"/>
      </a:accent6>
      <a:hlink>
        <a:srgbClr val="0563C1"/>
      </a:hlink>
      <a:folHlink>
        <a:srgbClr val="954D72"/>
      </a:folHlink>
    </a:clrScheme>
    <a:fontScheme name="自定义 3">
      <a:majorFont>
        <a:latin typeface="微软雅黑"/>
        <a:ea typeface="微软雅黑"/>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17</Slides>
  <Notes>2</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17</vt:i4>
      </vt:variant>
    </vt:vector>
  </HeadingPairs>
  <TitlesOfParts>
    <vt:vector baseType="lpstr" size="24">
      <vt:lpstr>Arial</vt:lpstr>
      <vt:lpstr>Calibri</vt:lpstr>
      <vt:lpstr>微软雅黑</vt:lpstr>
      <vt:lpstr>Wingdings</vt:lpstr>
      <vt:lpstr>Calibri Light</vt:lpstr>
      <vt:lpstr>宋体</vt:lpstr>
      <vt:lpstr>Office Theme</vt:lpstr>
      <vt:lpstr>社交媒体对舆论引导和舆论动态的影响研究</vt:lpstr>
      <vt:lpstr>目录</vt:lpstr>
      <vt:lpstr>社交媒体的普及与影响</vt:lpstr>
      <vt:lpstr>社交媒体的发展历程</vt:lpstr>
      <vt:lpstr>社交媒体的普及程度</vt:lpstr>
      <vt:lpstr>社交媒体对人们生活的影响</vt:lpstr>
      <vt:lpstr>社交媒体对舆论引导的影响</vt:lpstr>
      <vt:lpstr>社交媒体成为舆论传播的主要渠道</vt:lpstr>
      <vt:lpstr>社交媒体对舆论形成的影响</vt:lpstr>
      <vt:lpstr>社交媒体对舆论传播速度和广度的影响</vt:lpstr>
      <vt:lpstr>社交媒体对舆论引导的挑战</vt:lpstr>
      <vt:lpstr>社交媒体对舆论动态的影响</vt:lpstr>
      <vt:lpstr>社交媒体上的舆论类型和特点</vt:lpstr>
      <vt:lpstr>社交媒体上的舆论演变过程</vt:lpstr>
      <vt:lpstr>社交媒体对舆论热点事件的影响</vt:lpstr>
      <vt:lpstr>社交媒体对舆论情绪的影响</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2024-09-23T07:30:38.200</cp:lastPrinted>
  <dcterms:created xsi:type="dcterms:W3CDTF">2024-09-22T23:30:38Z</dcterms:created>
  <dcterms:modified xsi:type="dcterms:W3CDTF">2024-09-22T23:30:40Z</dcterms:modified>
</cp:coreProperties>
</file>