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46EEC-FB4C-4270-8448-70B63B61A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74C03-FB12-426A-8EE0-5F0ED3412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24845-8F2B-434F-87F8-FEF176645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93007-3350-45B0-975C-C8DEFF08E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93F1A4-60F5-42FC-BAA3-747A177FB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B58B81-2E02-4E4C-892E-6FB66781A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FAED8-61A7-4CC7-8BA6-D963A118E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CE8B0-E280-4F67-8911-63B14C83B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98572-7E51-472D-B024-30DB84805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F4198-7E61-4039-8A35-1FD03F4B8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803E3-9FBB-4B2A-A318-F52A6E363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12143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运营绩效考核管理方案的关键绩效指标分析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关键绩效指标体系构建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关键绩效指标权重分配与调整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关键绩效指标数据收集与整理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关键绩效指标应用与持续改进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总结：提升运营绩效考核管理水平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随着市场竞争的加剧，企业需要更加精细化的运营管理和绩效评估，以提高整体运营效率和市场竞争力。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通过设定明确的绩效指标，引导运营团队关注重点业务目标，从而推动公司整体战略目标的达成。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促进目标达成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合理的绩效考核制度能够激发员工的积极性和创造力，提升员工的工作满意度和忠诚度。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涵盖公司运营管理的各个方面，包括但不限于市场推广、用户增长、产品优化、客户服务等。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主要针对运营团队，包括运营经理、运营专员、数据分析师等角色。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关键绩效指标应与公司整体战略目标紧密相连，确保运营团队的工作方向与公司发展方向一致。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与公司战略目标保持一致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绩效指标应具备可量化、可衡量的特点，以便于对运营团队的绩效进行客观评估。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可量化、可衡量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针对公司当前阶段的重点业务目标，设定相应的关键绩效指标，引导运营团队聚焦核心业务。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突出重点业务目标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随着市场环境和公司业务的变化，关键绩效指标应及时进行调整与优化，以保持考核方案的有效性和针对性。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及时调整与优化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关键绩效指标设定原则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评估公司在生产、销售、管理等环节的成本控制能力，直接影响公司的盈利水平和竞争力。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衡量公司在一定时期内的销售总额，反映公司的市场占有率和盈利能力。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表示公司每销售一单位产品或服务所获得的净利润，是衡量公司盈利能力的重要指标。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衡量客户对公司产品或服务的满意程度，是反映公司服务质量和市场竞争力的重要指标。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客户保持率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000" r="3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客户获取率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表示公司能够留住现有客户的能力，反映客户对公司的忠诚度和信任度。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衡量公司吸引新客户的能力，是公司扩大市场份额和提高市场占有率的重要手段。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评估公司在生产过程中的效率水平，包括设备利用率、劳动生产率等方面。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衡量公司产品或服务的质量水平，是反映公司技术实力和管理水平的重要指标。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表示公司按照合同或订单要求准时交货的能力，直接影响公司的信誉和客户关系。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交货准时率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内部运营指标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衡量员工对公司工作环境、薪酬福利、职业发展等方面的满意程度，是反映公司人力资源管理水平的重要指标。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表示公司对员工进行培训和学习的投入程度，是提高员工素质和企业竞争力的重要手段。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评估公司在产品研发、技术改进、市场开拓等方面的创新能力，是公司持续发展的关键因素。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学习与成长指标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关键绩效指标权重分配与调整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权重分配应与公司整体战略和部门目标保持一致，确保关键绩效指标能够反映公司战略意图。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战略导向原则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根据指标对公司业绩的影响程度进行权重分配，重要指标应赋予较高权重。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权重分配应基于客观、可量化的数据，确保评估的公正性和准确性。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随着公司战略和市场环境的变化，权重分配应进行适时调整。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权重分配原则和方法论述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不同部门在公司整体战略中的作用和贡献不同，因此应根据部门特点设置不同的权重。例如，销售部门可能更关注业绩指标，而研发部门则更关注技术创新和产品质量指标。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同一部门内不同岗位的职责和工作重点也有所不同，因此应根据岗位职责设置相应的权重。例如，销售经理可能更关注销售额和客户满意度，而销售代表则更关注客户拜访量和新客户开发数量。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岗位差异化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各部门/岗位权重差异化设置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https://d.book118.com/565112143201011110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2024-09-15T19:18:04.891</cp:lastPrinted>
  <dcterms:created xsi:type="dcterms:W3CDTF">2024-09-15T11:18:04Z</dcterms:created>
  <dcterms:modified xsi:type="dcterms:W3CDTF">2024-09-15T11:18:07Z</dcterms:modified>
</cp:coreProperties>
</file>