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1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DC13B-A439-4558-BD08-B96887646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5E9CD-B0C0-48C5-A5EF-4D6A4C24B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14368-91A8-4407-AC04-5DD9718B9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B54AF-C7E0-4B0B-A540-B6ABF9579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37EA47-B4FD-41EC-B9D2-EB01EDCF0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AD44F-EAD7-4DAF-813C-318626748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E7CEFF-1688-40E5-8EF5-456769B7F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F88DC-AF49-48AF-8F15-B31B54ECD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D0627-E852-4FC1-829B-ADA1152F2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F0950-4935-4B82-A505-E0EAA014E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4E1F1-629B-4BF1-AA81-3DC50AB1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8136" r:id="rId2"/>
    <p:sldLayoutId id="2147508137" r:id="rId3"/>
    <p:sldLayoutId id="2147508138" r:id="rId4"/>
    <p:sldLayoutId id="2147508139" r:id="rId5"/>
    <p:sldLayoutId id="2147508140" r:id="rId6"/>
    <p:sldLayoutId id="2147508141" r:id="rId7"/>
    <p:sldLayoutId id="2147508142" r:id="rId8"/>
    <p:sldLayoutId id="2147508143" r:id="rId9"/>
    <p:sldLayoutId id="2147508144" r:id="rId10"/>
    <p:sldLayoutId id="214750814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1321103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学校双减策略与目标实现路径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双减策略的背景和意义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学校双减策略的具体内容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双减策略对学校的影响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双减策略的目标实现路径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双减策略的挑战与应对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双减策略的背景和意义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当前教育环境的问题</a:t>
            </a:r>
            <a:endParaRPr lang="zh-CN" altLang="en-US"/>
          </a:p>
        </p:txBody>
      </p:sp>
      <p:sp>
        <p:nvSpPr>
          <p:cNvPr id="104890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学生课业负担过重，身心健康受到影响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教育资源不均衡，存在择校、升学等压力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教育评价单一，过于注重分数和升学率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家长期望值过高，过度追求孩子优秀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双减策略的提出</a:t>
            </a:r>
            <a:endParaRPr lang="zh-CN" altLang="en-US"/>
          </a:p>
        </p:txBody>
      </p:sp>
      <p:sp>
        <p:nvSpPr>
          <p:cNvPr id="1048942" name="矩形: 圆角 4"/>
          <p:cNvSpPr/>
          <p:nvPr>
            <p:custDataLst>
              <p:tags r:id="rId2"/>
            </p:custDataLst>
          </p:nvPr>
        </p:nvSpPr>
        <p:spPr>
          <a:xfrm>
            <a:off x="608400" y="3368882"/>
            <a:ext cx="3411347" cy="100159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3"/>
            </p:custDataLst>
          </p:nvPr>
        </p:nvSpPr>
        <p:spPr>
          <a:xfrm>
            <a:off x="744663" y="3503872"/>
            <a:ext cx="3137878" cy="6730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背景：教育焦虑、学生课业负担过重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46" name="矩形: 圆角 4"/>
          <p:cNvSpPr/>
          <p:nvPr>
            <p:custDataLst>
              <p:tags r:id="rId4"/>
            </p:custDataLst>
          </p:nvPr>
        </p:nvSpPr>
        <p:spPr>
          <a:xfrm>
            <a:off x="8167196" y="3369519"/>
            <a:ext cx="3411347" cy="100159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5"/>
            </p:custDataLst>
          </p:nvPr>
        </p:nvSpPr>
        <p:spPr>
          <a:xfrm>
            <a:off x="8303459" y="3504508"/>
            <a:ext cx="3137878" cy="6730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意义：提高学生综合素质、促进学生身心健康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50" name="矩形: 圆角 4"/>
          <p:cNvSpPr/>
          <p:nvPr>
            <p:custDataLst>
              <p:tags r:id="rId6"/>
            </p:custDataLst>
          </p:nvPr>
        </p:nvSpPr>
        <p:spPr>
          <a:xfrm>
            <a:off x="4405945" y="3370155"/>
            <a:ext cx="3411347" cy="100159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7"/>
            </p:custDataLst>
          </p:nvPr>
        </p:nvSpPr>
        <p:spPr>
          <a:xfrm>
            <a:off x="4542208" y="3505145"/>
            <a:ext cx="3137878" cy="6730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目的：减轻学生课业负担、促进教育公平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双减策略的意义和目标</a:t>
            </a:r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减轻学生课业负担，促进学生全面发展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提高教育质量，培养创新人才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推进教育公平，促进教育资源均衡分配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强化学校教育主阵地作用，深化校外培训机构治理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学校双减策略的具体内容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减轻学生课业负担的措施</a:t>
            </a:r>
            <a:endParaRPr lang="zh-CN" altLang="en-US"/>
          </a:p>
        </p:txBody>
      </p:sp>
      <p:sp>
        <p:nvSpPr>
          <p:cNvPr id="10490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控制作业量：学校应合理安排学生的作业量，避免过多或过少，确保学生在规定时间内完成。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提高作业质量：教师应精心设计作业，注重作业的针对性和有效性，避免重复和低水平的练习。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优化作业形式：学校应采取多样化的作业形式，如实践性、探究性、合作性作业等，激发学生的学习兴趣和积极性。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加强作业指导和反馈：教师应对学生的作业进行及时指导和反馈，帮助学生发现问题和不足，促进学生改进和提高。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减轻学生课外培训负担的措施</a:t>
            </a:r>
            <a:endParaRPr lang="zh-CN" altLang="en-US"/>
          </a:p>
        </p:txBody>
      </p:sp>
      <p:sp>
        <p:nvSpPr>
          <p:cNvPr id="104914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控制作业量：学校应合理安排作业，避免过多过难，减轻学生负担。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优化教学方式：采用多样化的教学方式，提高课堂教学效果，减少课外补习需求。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强化学校课后服务：提供丰富多彩的课后服务，满足学生个性化需求，促进学生全面发展。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加强家校沟通：建立有效的家校沟通机制，引导家长树立正确教育观念，不盲目追求课外培训。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学校双减策略的实施方式</a:t>
            </a:r>
            <a:endParaRPr lang="zh-CN" altLang="en-US"/>
          </a:p>
        </p:txBody>
      </p:sp>
      <p:sp>
        <p:nvSpPr>
          <p:cNvPr id="10491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减少作业量：控制作业时间，提高作业质量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减轻学业压力：优化课程设置，加强心理辅导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增加学生课外活动时间：开展丰富多彩的文体活动，促进学生全面发展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推进教育信息化：利用信息技术手段提高教学效果，减轻学生负担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双减策略对学校的影响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学校教育模式的改变</a:t>
            </a:r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减少作业量，减轻学生负担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增加课外活动，促进学生全面发展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调整课程设置，注重素质教育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加强家校合作，共同推进减负工作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https://d.book118.com/565113211034011041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1_1"/>
  <p:tag name="KSO_WM_UNIT_INDEX" val="1_1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3_1"/>
  <p:tag name="KSO_WM_UNIT_INDEX" val="1_3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2_1"/>
  <p:tag name="KSO_WM_UNIT_INDEX" val="1_2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学校双减策略与目标实现路径</vt:lpstr>
      <vt:lpstr>目录</vt:lpstr>
      <vt:lpstr>双减策略的背景和意义</vt:lpstr>
      <vt:lpstr>当前教育环境的问题</vt:lpstr>
      <vt:lpstr>双减策略的提出</vt:lpstr>
      <vt:lpstr>双减策略的意义和目标</vt:lpstr>
      <vt:lpstr>学校双减策略的具体内容</vt:lpstr>
      <vt:lpstr>减轻学生课业负担的措施</vt:lpstr>
      <vt:lpstr>减轻学生课外培训负担的措施</vt:lpstr>
      <vt:lpstr>学校双减策略的实施方式</vt:lpstr>
      <vt:lpstr>双减策略对学校的影响</vt:lpstr>
      <vt:lpstr>学校教育模式的改变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2024-09-01T15:58:57.663</cp:lastPrinted>
  <dcterms:created xsi:type="dcterms:W3CDTF">2024-09-01T07:58:57Z</dcterms:created>
  <dcterms:modified xsi:type="dcterms:W3CDTF">2024-09-01T07:59:00Z</dcterms:modified>
</cp:coreProperties>
</file>