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DD3D8-F845-4F05-84C7-6879A901B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3DEB5-B85B-488A-BFE5-CB36D615A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E96F1-0993-4884-8C09-CE966C088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D20B80-4362-4A52-9BE4-BF7FA0CB7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462B84-2CC9-4666-B440-404F50D0B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B6EDAA-0994-418E-A3FB-B32AB0B59B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8B561B-3CC1-49B5-BDAF-9444C5E10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10DF4D-6D97-4419-B34E-E3D80FB83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FB2AB-1383-4015-828D-AA9D4CD1B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48AB09-6B90-4FF8-AE43-3871E24B5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FA0452-4CE3-4251-ABE3-022A860B8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20020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物业保险行业2024年营销趋势与制度优化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物业保险行业概述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2024年物业保险营销趋势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物业保险制度优化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物业保险行业概述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物业保险是一种针对物业的保险产品，旨在为物业所有者和使用者提供风险保障。其特点包括：保障范围广泛、针对性强、保费计算合理以及理赔服务专业。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物业保险通常包括住宅财产保险、商业财产保险、工程保险、责任保险和综合保险等类型，以满足不同客户的需求。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物业保险的定义与特点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物业保险的重要性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物业保险可以为物业所有者和使用者提供风险保障，有效降低因自然灾害、意外事故等不可抗力因素造成的损失，维护经济稳定和社会安宁。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物业保险还能促进风险管理意识提高，推动社会各界积极参与风险管理，减少灾害和事故的发生。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近年来，随着科技的不断进步和应用，物业保险行业正经历着数字化、智能化和个性化的发展变革。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未来，随着人们对风险保障需求的不断提高和风险管理意识的增强，物业保险行业将迎来更加广阔的发展空间和机遇。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063" b="106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5186" b="518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4569" b="4569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物业保险行业起源于19世纪中叶，随着城市化进程加速和房地产市场的繁荣而逐渐发展壮大。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物业保险行业的历史与发展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2024年物业保险营销趋势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随着互联网技术的不断发展，数字化营销已成为物业保险行业的重要趋势。通过建立网站、使用大数据分析、运用人工智能等技术手段，保险公司可以更精准地定位目标客户，提高营销效果。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社交媒体平台的普及使得物业保险企业能够通过微博、微信等平台直接与潜在客户进行互动，提高品牌知名度和客户粘性。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55" r="1255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67" r="16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500" r="125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内容营销：通过创作有价值的内容吸引潜在客户，提高品牌认知度。物业保险企业可以通过撰写保险知识文章、发布保险案例分析等方式，提供专业、实用的信息，吸引目标客户。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个性化营销：随着消费者需求的多样化，个性化营销成为物业保险行业的重要趋势。保险公司可以通过收集客户数据，分析客户需求，提供定制化的保险产品和服务，提高客户满意度和忠诚度。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个性化营销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物业保险制度优化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优化产品设计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创新保险产品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根据市场需求和消费者偏好，开发更具针对性的物业保险产品，满足不同客户的需求。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优化保险条款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简化保险条款，提高条款的清晰度和易读性，降低消费者理解难度。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https://d.book118.com/565120020141011104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2024-09-14T05:00:01.044</cp:lastPrinted>
  <dcterms:created xsi:type="dcterms:W3CDTF">2024-09-13T21:00:01Z</dcterms:created>
  <dcterms:modified xsi:type="dcterms:W3CDTF">2024-09-13T21:00:03Z</dcterms:modified>
</cp:coreProperties>
</file>