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9D925-19AF-42AC-9D6F-33F3F37E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54802-407A-48E1-A45C-26BA3885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964BC-54A7-4929-A333-B62F02551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92BF8-2C77-41F9-82B3-97064CB0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C9F13-D80A-4383-82CC-019864C5F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5F3DC-3495-4539-B57B-2CFE797C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915AD-2174-44CC-83A8-9DB0DA7B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2CD93-9276-430E-A1D3-BA8B311B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3B110-E651-458C-9ED5-1328C577F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58563-5E39-49FC-9BD2-5084BF312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E2D4E-17EC-44C6-9038-75C3E053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202100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身心健康宣教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常见身心疾病的预防与控制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健康宣教的重要性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提高公众健康意识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通过健康宣教，使公众了解健康知识，认识到健康的重要性，提高自我保健意识和能力。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通过预防性健康宣教，引导公众采取健康的生活方式，预防常见疾病的发生。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提高公众对健康信息的理解、分析和应用能力，促进健康素养的提升。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健康宣教的意义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向公众传播正确的健康知识和技能，帮助他们了解如何保持和促进自身健康。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传播健康知识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引导公众改变不良的生活习惯和行为，培养健康的生活方式。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改变不良行为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通过健康宣教，帮助公众提高生活质量，减少疾病带来的负担和痛苦。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在学校、社区、医院等场所开设健康教育课程，系统地传授健康知识和技能。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健康教育课程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制作和发放各种形式的宣传资料和手册，如海报、传单、小册子等，方便公众随时查阅。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宣传资料和手册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利用电视、广播、报纸、网络等媒体进行健康宣教，扩大覆盖面和影响力。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组织各种形式的社区活动，如健康讲座、义诊、健身活动等，吸引公众参与，提高健康意识。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身心健康的概念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身体健康的员工通常更有活力，能够更高效地完成工作任务，提高工作效率。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减少医疗支出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保持身体健康可以减少医疗费用支出，减轻社会和个人的经济负担。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促进长寿与健康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身体健康是长寿和健康生活的基石，能够降低患病风险，提高生活质量。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42" r="2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心理健康有助于情绪的稳定，减少焦虑、抑郁等心理问题。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促进情绪稳定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提高应对压力能力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心理健康的人能够更好地应对生活中的压力和挑战。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心理健康有助于建立良好的人际关系，提高社交能力。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身体健康与心理健康的关联性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身体健康与心理健康相互影响，一方面身体健康可以促进心理健康，另一方面心理健康也可以改善身体健康状况。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身心健康需要同时关注身体健康和心理健康，通过合理的饮食、运动、休息和心理调适等手段共同维护。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预防与治疗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对于身心健康问题，预防和治疗同样重要，通过早期干预和积极治疗可以有效地维护身心健康。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健康生活方式的培养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确保摄入足够的蛋白质、碳水化合物、脂肪、维生素和矿物质，以维持身体健康。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避免过度摄入热量，以预防肥胖和其他慢性疾病。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尝试摄入不同种类的食物，以获得全面的营养。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避免摄入不干净或变质的食物，以防食物中毒。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控制热量摄入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坚持运动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适量运动与健身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13" b="2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3" b="11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如跑步、游泳、骑车等，有助于提高心肺功能和代谢水平。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如举重、俯卧撑等，有助于增强肌肉力量和骨骼密度。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如瑜伽、拉伸等，有助于提高关节灵活性和肌肉伸展性。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每周至少进行150分钟中等强度的有氧运动，或75分钟高强度有氧运动。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https://d.book118.com/565120210033011110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2024-09-15T07:30:47.728</cp:lastPrinted>
  <dcterms:created xsi:type="dcterms:W3CDTF">2024-09-14T23:30:47Z</dcterms:created>
  <dcterms:modified xsi:type="dcterms:W3CDTF">2024-09-14T23:30:49Z</dcterms:modified>
</cp:coreProperties>
</file>