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9FF7F5-8F26-4247-8DA1-C60388BC1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D4940-B40A-499C-9E14-C36D0939A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12409-D685-4935-8FE1-6E4E3E588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AA8C3-3ABB-4E06-97C1-D6144F394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42E2A8-B154-40F8-9733-588064F89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9E5305-C36E-4E97-9781-DE90B45CB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CD58C5-2F7F-471D-8963-70A52909A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154127-0F06-4510-8DF6-2FBF91CA3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B2F3EF-6841-4801-9BE6-09F837EBDF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CB507-6062-45F3-9941-610FF6336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F7FEE8-26DA-4520-9A5A-F5717A8023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12203023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文献解析汇报PPT\n## 1.护理文献概述及重要性\n### 1.1护理文献的基本概念与分类\n### 1.2护理文献在护理实践中的作用\n### 1.3护理文献的重要性及影响\n## 2.护理文献检索方法与技巧\n### 2.1常用的护理文献检索工具\n### 2.2护理文献检索技巧与策略\n### 2.3护理文献检索结果的评价与筛选\n## 3.护理文献阅读与分析方法\n### 3.1护理文献阅读的技巧与方法\n### 3.2护理文献的结构分析与内容解读\n### 3.3护理文献的评价与批判性思维\n## 4.护理文献综述的撰写与报告\n### 4.1护理文献综述的基本概念与要求\n### 4.2护理文献综述的撰写方法与步骤\n### 4.3护理文献综述的报告与呈现技巧\n## 5.护理文献在护理实践中的应用\n### 5.1护理文献指导护理实践的案例分享\n### 5.2护理文献在护理实践中的创新应用\n### 5.3护理文献在护理实践中的问题与挑战\n## 6.护理文献的发展趋势与未来展望\n### 6.1护理文献的发展趋势与分析\n### 6.2护理文献在未来护理实践中的作用\n### 6.3护理文献的发展与护理专业的发展关系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护理文献解析汇报PPT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护理文献概述及重要性</a:t>
            </a:r>
            <a:endParaRPr/>
          </a:p>
        </p:txBody>
      </p:sp>
      <p:sp>
        <p:nvSpPr>
          <p:cNvPr id="13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护理文献的定义</a:t>
                </a:r>
                <a:endParaRPr/>
              </a:p>
            </p:txBody>
          </p:sp>
          <p:sp>
            <p:nvSpPr>
              <p:cNvPr id="23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护理文献是指与护理学科相关的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学术文献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学术论文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研究报告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反映了护理学科的发展和研究水平</a:t>
                </a:r>
                <a:endParaRPr/>
              </a:p>
            </p:txBody>
          </p:sp>
          <p:sp>
            <p:nvSpPr>
              <p:cNvPr id="23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护理文献的分类</a:t>
                </a:r>
                <a:endParaRPr/>
              </a:p>
            </p:txBody>
          </p:sp>
          <p:sp>
            <p:nvSpPr>
              <p:cNvPr id="23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按出版类型分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：期刊论文、会议论文、学位论文等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按研究内容分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：护理理论、护理技术、护理教育等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按研究方法分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：实验研究、调查研究、案例研究等</a:t>
                </a:r>
                <a:endParaRPr/>
              </a:p>
            </p:txBody>
          </p:sp>
          <p:sp>
            <p:nvSpPr>
              <p:cNvPr id="23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护理文献的基本概念与分类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护理文献在护理实践中的作用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指导护理实践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护理理论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技术方法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帮助护理人员了解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最新研究成果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效率</a:t>
                </a:r>
                <a:endParaRPr/>
              </a:p>
            </p:txBody>
          </p:sp>
          <p:pic>
            <p:nvPicPr>
              <p:cNvPr id="2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促进护理学术交流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学术交流平台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，促进护理知识的传播和交流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护理科研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的发展，提高护理学科的地位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为护理人员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职业发展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提供学习资源和参考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提高护理人员的学术素养和实践能力</a:t>
                </a:r>
                <a:endParaRPr/>
              </a:p>
            </p:txBody>
          </p:sp>
          <p:sp>
            <p:nvSpPr>
              <p:cNvPr id="26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丰富护理人员的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专业知识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，提高护理服务的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培养护理人员的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科研意识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，提高护理学科的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综合素质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，提升护理服务的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整体水平</a:t>
                </a:r>
                <a:endParaRPr/>
              </a:p>
            </p:txBody>
          </p:sp>
          <p:sp>
            <p:nvSpPr>
              <p:cNvPr id="26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推动护理学科的发展</a:t>
                </a:r>
                <a:endParaRPr/>
              </a:p>
            </p:txBody>
          </p:sp>
          <p:sp>
            <p:nvSpPr>
              <p:cNvPr id="26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理论创新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，为护理实践提供有力的理论支持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推动护理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，提高护理服务的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教育创新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，提高护理人才的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培养质量</a:t>
                </a:r>
                <a:endParaRPr/>
              </a:p>
            </p:txBody>
          </p:sp>
          <p:sp>
            <p:nvSpPr>
              <p:cNvPr id="27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护理文献的重要性及影响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护理文献检索方法与技巧</a:t>
            </a:r>
            <a:endParaRPr/>
          </a:p>
        </p:txBody>
      </p:sp>
      <p:sp>
        <p:nvSpPr>
          <p:cNvPr id="277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78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81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PubMed：美国国立医学图书馆的生物医学文献数据库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涵盖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公共卫生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筛选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等多种语言检索</a:t>
                </a:r>
                <a:endParaRPr/>
              </a:p>
            </p:txBody>
          </p:sp>
        </p:grpSp>
        <p:grpSp>
          <p:nvGrpSpPr>
            <p:cNvPr id="284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CINAHL：护理与健康信息学领域的权威数据库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社会科学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等领域的文献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筛选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英文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检索</a:t>
                </a:r>
                <a:endParaRPr/>
              </a:p>
            </p:txBody>
          </p:sp>
        </p:grpSp>
        <p:grpSp>
          <p:nvGrpSpPr>
            <p:cNvPr id="287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8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CNKI：中国知识资源总库的全文数据库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收录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文献，包括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筛选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检索</a:t>
                </a:r>
                <a:endParaRPr/>
              </a:p>
            </p:txBody>
          </p:sp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常用的护理文献检索工具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2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93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9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确定检索词</a:t>
                </a:r>
                <a:endParaRPr/>
              </a:p>
            </p:txBody>
          </p:sp>
          <p:sp>
            <p:nvSpPr>
              <p:cNvPr id="29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关键词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进行检索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全文检索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功能，提高检索效果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布尔运算符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进行复杂检索</a:t>
                </a:r>
                <a:endParaRPr/>
              </a:p>
            </p:txBody>
          </p:sp>
        </p:grpSp>
        <p:grpSp>
          <p:nvGrpSpPr>
            <p:cNvPr id="296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9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筛选检索结果</a:t>
                </a:r>
                <a:endParaRPr/>
              </a:p>
            </p:txBody>
          </p:sp>
          <p:sp>
            <p:nvSpPr>
              <p:cNvPr id="29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发表时间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作者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等条件进行筛选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引文分析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功能，了解文献的影响力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相似文献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功能，发现相关文献</a:t>
                </a:r>
                <a:endParaRPr/>
              </a:p>
            </p:txBody>
          </p:sp>
        </p:grpSp>
        <p:grpSp>
          <p:nvGrpSpPr>
            <p:cNvPr id="299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0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分析检索结果</a:t>
                </a:r>
                <a:endParaRPr/>
              </a:p>
            </p:txBody>
          </p:sp>
          <p:sp>
            <p:nvSpPr>
              <p:cNvPr id="30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阅读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摘要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关键词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了解文献的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研究内容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评价文献的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可靠性</a:t>
                </a:r>
                <a:endParaRPr/>
              </a:p>
            </p:txBody>
          </p:sp>
        </p:grpSp>
      </p:grpSp>
      <p:pic>
        <p:nvPicPr>
          <p:cNvPr id="302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护理文献检索技巧与策略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04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5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6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护理文献检索结果的评价与筛选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评价文献质量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检查文献的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发表期刊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机构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了解文献的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被引次数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影响因子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阅读文献的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摘要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关键词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等部分</a:t>
                </a:r>
                <a:endParaRPr/>
              </a:p>
            </p:txBody>
          </p:sp>
          <p:pic>
            <p:nvPicPr>
              <p:cNvPr id="3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筛选高质量文献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与研究主题相关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的文献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质量较高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可靠性较强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的文献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具有一定创新性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实用性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的文献</a:t>
                </a:r>
                <a:endParaRPr/>
              </a:p>
            </p:txBody>
          </p:sp>
          <p:pic>
            <p:nvPicPr>
              <p:cNvPr id="3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护理文献阅读与分析方法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阅读文献标题和摘要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了解文献的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研究主题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了解文献的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了解文献的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实用性</a:t>
                </a:r>
                <a:endParaRPr/>
              </a:p>
            </p:txBody>
          </p:sp>
          <p:sp>
            <p:nvSpPr>
              <p:cNvPr id="1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阅读文献关键词和主题词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了解文献的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研究领域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了解文献的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理论框架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了解文献的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建议</a:t>
                </a:r>
                <a:endParaRPr/>
              </a:p>
            </p:txBody>
          </p:sp>
          <p:sp>
            <p:nvSpPr>
              <p:cNvPr id="2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阅读文献全文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深入理解文献的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研究内容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深入理解文献的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结果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深入理解文献的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实用价值</a:t>
                </a:r>
                <a:endParaRPr/>
              </a:p>
            </p:txBody>
          </p:sp>
          <p:sp>
            <p:nvSpPr>
              <p:cNvPr id="2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护理文献阅读的技巧与方法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分析文献结构</a:t>
                </a:r>
                <a:endParaRPr/>
              </a:p>
            </p:txBody>
          </p:sp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了解文献的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摘要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关键词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了解文献的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研究设计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了解文献的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伦理审查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措施</a:t>
                </a:r>
                <a:endParaRPr/>
              </a:p>
            </p:txBody>
          </p:sp>
          <p:sp>
            <p:nvSpPr>
              <p:cNvPr id="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解读文献内容</a:t>
                </a:r>
                <a:endParaRPr/>
              </a:p>
            </p:txBody>
          </p:sp>
          <p:sp>
            <p:nvSpPr>
              <p:cNvPr id="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理解文献的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研究目的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理解文献的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研究方法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理解文献的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建议</a:t>
                </a:r>
                <a:endParaRPr/>
              </a:p>
            </p:txBody>
          </p:sp>
          <p:sp>
            <p:nvSpPr>
              <p:cNvPr id="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护理文献的结构分析与内容解读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护理文献的评价与批判性思维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评价文献质量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检查文献的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研究方法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是否合理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检查文献的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是否可靠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检查文献的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抄袭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情况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培养批判性思维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对文献的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研究设计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等进行批判性思考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对文献的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实用性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对文献的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局限性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未来研究方向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进行探讨</a:t>
                </a:r>
                <a:endParaRPr/>
              </a:p>
            </p:txBody>
          </p:sp>
          <p:pic>
            <p:nvPicPr>
              <p:cNvPr id="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https://d.book118.com/565122030231011104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护理文献解析汇报PPT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2024-09-14T12:56:24.281</cp:lastPrinted>
  <dcterms:created xsi:type="dcterms:W3CDTF">2024-09-14T04:56:24Z</dcterms:created>
  <dcterms:modified xsi:type="dcterms:W3CDTF">2024-09-14T04:56:26Z</dcterms:modified>
</cp:coreProperties>
</file>