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EFFF0-3B14-4DFB-8DA3-BB13FD24B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E9FE9-9B54-45E5-ACC7-F3CF5C192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8FE44-1AA3-447A-B097-A44D6A396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993C9-6185-4464-9C62-A290D7333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2517FE-63C4-41DE-95EB-A376A5759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A9F974-52CF-496A-8F5B-2D89CD2A0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67FFD1-81BE-4AE1-B676-9859B345B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45D90-A1CC-4247-8BEA-CEDE12B5D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0B828-A243-4DA1-92E7-7FFB1002A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437D8-8E19-47CA-AA79-AFF94ACEA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DC7FD-870D-474B-B345-B79076214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22240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《生儿窒息》ppt课件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生儿窒息概述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生儿窒息的分类与症状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生儿窒息的急救与治疗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生儿窒息的预防与护理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生儿窒息的案例分析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生儿窒息概述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48" r="307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19" r="321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生儿窒息是指新生儿因缺氧而导致的呼吸衰竭症状，是新生儿死亡和脑瘫等严重后遗症的主要原因之一。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生儿窒息通常发生在胎儿出生后的最初几分钟内，可能导致大脑、心脏和其他器官的永久性损伤。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胎儿在子宫内或分娩过程中出现异常，如脐带绕颈、胎位不正等。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467" r="284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932" b="493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母亲的高血压、糖尿病等疾病，以及产程过长、子宫收缩过强等。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如羊水过少、胎盘早剥等。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定期进行产前检查，及时发现和处理胎儿异常情况。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958" r="15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加强分娩过程中的监护，及时发现和处理分娩过程中的异常情况。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分娩监护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对于已经发生窒息的新生儿，及时进行复苏和紧急处理，以减少对大脑和其他器官的损伤。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生儿窒息的分类与症状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新生儿出生时，由于各种原因导致暂时性的缺氧，表现为呼吸急促、皮肤青紫、心跳加快。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轻度窒息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轻度窒息时，新生儿可能会出现短暂的呼吸急促、皮肤青紫、心跳加快等症状，但通常不会出现严重的神经系统症状。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医生会根据新生儿的临床表现和相关检查，如血氧饱和度、呼吸频率等，进行诊断。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轻度窒息一般不需要特殊治疗，只需保持呼吸道通畅，给予氧气吸入，观察病情变化。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轻度窒息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中度窒息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中度窒息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新生儿出生时，由于缺氧时间较长或程度较重，导致出现明显的呼吸急促、皮肤青紫、心跳减慢等症状。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中度窒息时，新生儿可能会出现明显的呼吸急促、皮肤青紫、心跳减慢等症状，有时还可能出现呕吐、抽搐等神经系统症状。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医生会根据新生儿的临床表现和相关检查，如血氧饱和度、呼吸频率、心电图等，进行诊断。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中度窒息需要紧急治疗，包括保持呼吸道通畅、给予氧气吸入、使用呼吸兴奋剂等。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重度窒息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新生儿出生时，由于缺氧时间过长或程度过重，导致出现严重的呼吸障碍、心跳骤停等症状。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医生会根据新生儿的临床表现和相关检查，如血氧饱和度、呼吸频率、心电图等，进行诊断。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重度窒息需要紧急治疗，包括保持呼吸道通畅、给予氧气吸入、使用呼吸兴奋剂、心肺复苏等。同时需要密切监测新生儿的生命体征，及时处理各种并发症。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重度窒息时，新生儿可能会出现严重的呼吸障碍、心跳骤停等症状，甚至出现昏迷、惊厥等严重神经系统症状。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重度窒息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生儿窒息的急救与治疗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https://d.book118.com/565122240310011103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2024-09-13T07:27:01.816</cp:lastPrinted>
  <dcterms:created xsi:type="dcterms:W3CDTF">2024-09-12T23:27:01Z</dcterms:created>
  <dcterms:modified xsi:type="dcterms:W3CDTF">2024-09-12T23:27:03Z</dcterms:modified>
</cp:coreProperties>
</file>