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9502D-021A-4F72-9E10-4B2A73548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8D9B9-9AC3-41FF-BC6E-5768B3718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B3A06-F73E-47CF-8E42-5884CF820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E8F97-571A-4B52-87FF-C0218A813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DC45D0-67F0-4013-8E91-4124C698E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422CB3-BB10-41B4-91D2-DBB9EFB06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472925-F61D-4ADC-B92D-FF7CA9683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D0A08-CD06-4925-BC84-ED7CCBE52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C649E-8C82-481C-89A4-EC8639033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2F770-D592-4B07-9353-65D565DD4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4E289-0DCA-4DC8-9C3F-2F3D4FF58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243141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预防残疾关爱你我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残疾预防的必要性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常见残疾类型及成因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残疾预防策略与措施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社会参与和支持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个体行动与自我保护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残疾预防的必要性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残疾对个人和社会的影响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影响生活质量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残疾可能导致个体在生活、学习和工作中遇到诸多困难，影响生活质量。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增加家庭负担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家庭成员可能需要花费更多的时间和精力照顾残疾人士，增加家庭负担。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社会经济成本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残疾给社会带来巨大的经济负担，包括医疗、康复、福利等方面的支出。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通过预防残疾，个体可以减少生活和工作中的障碍，提高生活质量。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提高个体生活质量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00" r="11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节约社会成本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333" r="7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降低残疾的发生率，家庭成员可以减少照顾残疾人士的负担。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减少残疾的发生，可以降低社会的经济负担，节约医疗、康复、福利等方面的支出。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残疾预防的重要性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降低残疾率有助于促进社会的公平与和谐，减少因残疾而导致的社会排斥和歧视。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减少残疾有助于提高人口的整体素质，增强社会的发展潜力。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提高人口素质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预防残疾的成功实践将为人类带来长期的福祉和利益。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增进人类福祉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残疾预防的长期效益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常见残疾类型及成因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肢体残疾是指因四肢或躯干损伤导致运动、感觉或姿势功能受损的残疾。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肢体残疾通常由交通事故、工伤事故、疾病或先天缺陷引起，如脊髓损伤、截肢、肌肉萎缩等。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56" r="24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肢体残疾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58" r="62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视力残疾是指因视觉系统损伤导致视力受损或完全失明的残疾。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视力残疾的原因包括遗传因素、眼部疾病、眼部损伤等，如视网膜病变、白内障、角膜疾病等。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视力残疾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听力残疾是指因听觉系统损伤导致听力受损或完全失听的残疾。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听力残疾的原因包括先天性缺陷、耳部疾病、噪声暴露等，如耳聋、中耳炎、鼓膜穿孔等。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听力残疾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智力残疾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智力残疾是指因智力发展障碍导致智力水平低下，影响日常生活和学习的残疾。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智力残疾的原因包括遗传因素、围产期脑损伤、疾病等，症状表现为认知、语言、社交等方面的障碍。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精神残疾是指因心理或情绪障碍导致行为异常、情感不稳定或认知障碍的残疾。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精神残疾的原因包括心理创伤、精神疾病、药物滥用等，症状表现为焦虑、抑郁、强迫症等。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精神残疾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残疾预防策略与措施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早期筛查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在婴幼儿期进行定期的身体和发育检查，及早发现潜在的健康问题，如先天性缺陷、发育迟缓等。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早期干预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对于已经出现发育迟缓或障碍的婴幼儿，采取及时的干预措施，如物理治疗、语言训练等，以减轻或避免残疾的发生。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早期筛查和干预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鼓励家庭成员遵循科学、均衡的饮食原则，保证儿童获得足够的营养，促进身体发育。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鼓励儿童积极参加各类体育活动，增强体质，提高免疫力。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规律作息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保证充足的睡眠时间和规律的作息，有助于儿童的身心发展。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健康生活方式的推广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https://d.book118.com/565124314140011040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2024-08-31T13:00:51.093</cp:lastPrinted>
  <dcterms:created xsi:type="dcterms:W3CDTF">2024-08-31T05:00:51Z</dcterms:created>
  <dcterms:modified xsi:type="dcterms:W3CDTF">2024-08-31T05:00:53Z</dcterms:modified>
</cp:coreProperties>
</file>