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8E059D-85F6-41F6-918E-59DB32AFF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9373C8-F933-448C-A8FC-1D5FD9D5B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53C26E-8FDE-4497-AB52-C86974C86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FB653D-1533-45C9-B368-EF3B6C953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68FA31-E099-40D3-B7EB-C8DA4E290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8E549C-65A6-4FDA-AEC8-50E5453E5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3D0C25-3281-4ABD-BFCF-0C2E41544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8ACBAA-9DD7-41F4-AA14-8304DFA05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22C331-5408-444A-9A4D-4E7017CB3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5C926B-43EF-4F00-A816-D3195ED03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DEDED1-8019-4AD0-9CB2-28CEE6116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513103422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体育指导员培训总结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培训内容与课程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培训效果与收获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培训问题与改进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规范体育指导行业的发展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通过培训，加强对体育指导员的管理和规范，推动体育指导行业的健康发展。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社会对体育指导服务的需求日益增长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随着全民健身意识的提高，越来越多的人需要专业的体育指导服务来提高运动效果和安全性。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提高体育指导员的专业水平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当前体育指导员队伍存在专业水平参差不齐的问题，需要通过培训来提高其专业素养和服务质量。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使学员能够根据不同人群的特点和需求，制定合理的运动方案。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培养学员掌握科学的运动理论和技能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通过模拟演练和实际操作，增强学员解决实际问题的能力。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提高学员的实践操作能力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使学员能够与运动者建立良好的沟通，并与其他专业人员协作，共同提供优质的体育指导服务。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培养学员的沟通与协作能力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确保学员在提供指导服务时能够保障运动者的安全，并有效预防和处理各种运动风险。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增强学员的安全意识与风险防范能力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培训内容与课程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介绍体育指导的基本概念、原则和方法，以及不同年龄段和不同运动项目的指导技巧。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体育指导理论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9287" b="1928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运动生理学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运动心理学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了解人体生理机能和运动过程中的变化，掌握科学训练和恢复的方法。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学习如何帮助运动员克服心理障碍，提高自信心和应对压力的能力。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理论课程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针对不同运动项目进行实践操作，提高指导员的实际操作能力。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技能训练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学习如何根据不同需求制定个性化的训练计划，合理安排训练内容和时间。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训练计划制定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掌握对运动员的技术、体能和心理状况进行评估的方法，为进一步指导提供依据。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运动员评估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实践课程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795" b="179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4569" b="456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拓展课程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体育赛事组织与管理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了解体育赛事的筹备、组织和运营管理，提高指导员的组织协调能力。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体育市场营销与推广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学习如何通过市场手段宣传和推广体育运动，提高体育活动的知名度和参与度。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体育法律法规与伦理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了解与体育相关的法律法规和伦理规范，提高指导员的法律意识和职业道德。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培训效果与收获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专业知识掌握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通过培训，学员们对体育指导的理论基础和实践技巧有了更深入的理解，包括运动生理学、运动损伤预防、训练计划制定等方面的知识。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技能提升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培训过程中，学员们有机会实践各种体育指导技巧，如正确的姿势和动作示范、有效的训练方法、激励和沟通技巧等，从而提高了他们的实际操作能力。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知识技能提升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培训通过一系列团队活动，使学员们意识到团队协作的重要性，培养了他们在未来工作中更好地与团队成员合作的能力。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培训强调了有效沟通在团队协作中的关键作用，学员们通过实践学会了如何更清晰、准确地传达信息，以及如何倾听和理解他人。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团队协作能力提升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有效沟通技巧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团队协作意识增强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https://d.book118.com/565131034221011101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2024-09-10T03:02:25.415</cp:lastPrinted>
  <dcterms:created xsi:type="dcterms:W3CDTF">2024-09-09T19:02:25Z</dcterms:created>
  <dcterms:modified xsi:type="dcterms:W3CDTF">2024-09-09T19:02:27Z</dcterms:modified>
</cp:coreProperties>
</file>