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EF7A48-EF44-4C41-826B-50EC725515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469161-1615-4284-8FB1-44CF1DF1B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7CB5A1-EE2C-40CB-8FED-489F339FF6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F85B2B-1DED-4746-938C-BD455F7681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CC259F-E8E7-4282-B17A-B426286276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0AC4C7-29C8-47F1-BF2F-71FF7BAC64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8E509A-874C-4855-8860-C2538B7DA7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9E5D33-DB8B-41F4-AA08-27ED4A2F45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7D6465-F439-4B2E-87CE-FAAC8BDB3A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0DCFA5-CA53-498B-9A79-90E37C6099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3F98B0-6428-4119-8E13-1C00D7235F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1320202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护理量体系建立及工作</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汇报人：AA</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护理量体系概述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护理量体系建立</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护理量评估与改进</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护理质量提升策略</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患者安全与风险管理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信息化在护理量体系中的应用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护理量体系概述</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护理量体系是一个综合性的评估系统，旨在量化护理工作的各个方面，包括护理服务的数量、质量、效率和满意度等。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护理量体系定义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随着医疗行业的快速发展和患者对护理服务需求的提高，传统的护理管理方式已无法满足现代医疗服务的需要。因此，建立科学、合理的护理量体系成为提升护理服务质量的关键。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通过量化评估护理工作，可以及时发现服务中存在的问题和不足，进而采取针对性措施加以改进，提高护理服务质量。</a:t>
            </a:r>
          </a:p>
        </p:txBody>
      </p:sp>
      <p:pic>
        <p:nvPicPr>
          <p:cNvPr id="6" name="Picture 6"/>
          <p:cNvPicPr>
            <a:picLocks noChangeAspect="1"/>
          </p:cNvPicPr>
          <p:nvPr/>
        </p:nvPicPr>
        <p:blipFill>
          <a:blip r:embed="rId2"/>
          <a:srcRect l="8008" r="80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提升护理服务质量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护理量体系的建立有助于推动护理专业的科学化、规范化发展，提升护理人员的专业素养和技能水平。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促进护理专业发展</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49" b="49"/>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通过优化护理服务流程、提高服务效率等措施，可以提高患者对护理服务的满意度，增强医院的竞争力。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提高患者满意度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国外护理量体系的研究起步较早，已经形成了较为完善的评估指标和方法。例如，美国医疗机构评审联合委员会（JCAHO）制定的护理敏感指标，以及欧洲各国在护理质量评估方面的实践经验。</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国外发展现状</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护理量体系的研究起步较晚，但近年来得到了快速发展。国家卫生健康委员会等相关部门制定了一系列护理质量标准和管理规范，推动了护理量体系的建立和完善。同时，各医疗机构也积极开展护理量体系的实践探索，取得了一定成效。然而，目前我国护理量体系仍存在评估指标不够全面、评估方法不够科学等问题，需要进一步加以完善和改进。</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国内发展现状</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护理量体系建立</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建立科学、合理、高效的护理量体系，提高护理质量，保障患者安全。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以患者为中心，以质量为核心，全员参与，持续改进。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建立目标与原则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组织架构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设立护理质量管理委员会，下设护理质量控制小组和护理质量监测小组。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职责划分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明确各级组织及人员的职责和权限，确保护理质量管理工作的有效开展。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组织架构与职责划分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制定护理质量管理制度、护理安全管理制度、护理质量评价标准等。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建立护理工作流程、护理质量监测流程、护理不良事件处理流程等。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制度流程建设</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流程建设</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制度建设</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护理量评估与改进</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通过定期的护理质量检查，评估护理工作的合规性、安全性和有效性。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护理质量评估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患者满意度调查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护士自评与互评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通过患者满意度调查，了解患者对护理工作的评价和需求，以便改进服务质量。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鼓励护士进行自评和互评，发现自身和他人的优点和不足，促进共同进步。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评估方法与标准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定期审查护理记录，收集关于患者护理过程、护理效果和护士工作表现的数据。</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护理记录审查</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建立不良事件报告制度，收集和分析护理过程中发生的不良事件，以便及时采取改进措施。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不良事件报告</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运用统计学方法对收集的数据进行分析，识别护理工作中的问题和改进机会。</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数据分析</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问题诊断</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根据数据分析结果，诊断护理工作中存在的问题，如护理技能不足、沟通不畅、工作流程不合理等。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制定改进措施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针对诊断出的问题，制定相应的改进措施，如提供培训、优化工作流程、加强沟通等。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跟踪与反馈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实施改进措施后，进行跟踪和反馈，确保措施的有效性和持续改进。同时，将改进措施和经验教训分享给其他护士和医疗机构，促进整个行业的进步。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问题诊断与改进措施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04</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护理质量提升策略</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https://d.book118.com/565132020211011101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2024-09-10T01:33:37.974</cp:lastPrinted>
  <dcterms:created xsi:type="dcterms:W3CDTF">2024-09-09T17:33:37Z</dcterms:created>
  <dcterms:modified xsi:type="dcterms:W3CDTF">2024-09-09T17:33:40Z</dcterms:modified>
</cp:coreProperties>
</file>