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image" Target="../media/image2.svg" /><Relationship Id="rId13" Type="http://schemas.openxmlformats.org/officeDocument/2006/relationships/tags" Target="../tags/tag11.xml" /><Relationship Id="rId14" Type="http://schemas.openxmlformats.org/officeDocument/2006/relationships/image" Target="../media/image3.png" /><Relationship Id="rId15" Type="http://schemas.openxmlformats.org/officeDocument/2006/relationships/image" Target="../media/image4.sv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image" Target="../media/image6.svg" /><Relationship Id="rId19" Type="http://schemas.openxmlformats.org/officeDocument/2006/relationships/tags" Target="../tags/tag13.xml" /><Relationship Id="rId2" Type="http://schemas.openxmlformats.org/officeDocument/2006/relationships/tags" Target="../tags/tag2.xml" /><Relationship Id="rId20" Type="http://schemas.openxmlformats.org/officeDocument/2006/relationships/image" Target="../media/image7.png" /><Relationship Id="rId21" Type="http://schemas.openxmlformats.org/officeDocument/2006/relationships/image" Target="../media/image8.svg" /><Relationship Id="rId22" Type="http://schemas.openxmlformats.org/officeDocument/2006/relationships/tags" Target="../tags/tag14.xml" /><Relationship Id="rId23" Type="http://schemas.openxmlformats.org/officeDocument/2006/relationships/image" Target="../media/image9.png" /><Relationship Id="rId24" Type="http://schemas.openxmlformats.org/officeDocument/2006/relationships/image" Target="../media/image10.svg" /><Relationship Id="rId25" Type="http://schemas.openxmlformats.org/officeDocument/2006/relationships/tags" Target="../tags/tag15.xml" /><Relationship Id="rId26" Type="http://schemas.openxmlformats.org/officeDocument/2006/relationships/image" Target="../media/image11.png" /><Relationship Id="rId27" Type="http://schemas.openxmlformats.org/officeDocument/2006/relationships/image" Target="../media/image12.svg" /><Relationship Id="rId28" Type="http://schemas.openxmlformats.org/officeDocument/2006/relationships/tags" Target="../tags/tag16.xml" /><Relationship Id="rId29" Type="http://schemas.openxmlformats.org/officeDocument/2006/relationships/tags" Target="../tags/tag17.xml" /><Relationship Id="rId3" Type="http://schemas.openxmlformats.org/officeDocument/2006/relationships/tags" Target="../tags/tag3.xml" /><Relationship Id="rId30" Type="http://schemas.openxmlformats.org/officeDocument/2006/relationships/tags" Target="../tags/tag18.xml" /><Relationship Id="rId31" Type="http://schemas.openxmlformats.org/officeDocument/2006/relationships/tags" Target="../tags/tag19.xml" /><Relationship Id="rId32" Type="http://schemas.openxmlformats.org/officeDocument/2006/relationships/tags" Target="../tags/tag20.xml" /><Relationship Id="rId33" Type="http://schemas.openxmlformats.org/officeDocument/2006/relationships/tags" Target="../tags/tag21.xml" /><Relationship Id="rId34" Type="http://schemas.openxmlformats.org/officeDocument/2006/relationships/tags" Target="../tags/tag22.xml" /><Relationship Id="rId35" Type="http://schemas.openxmlformats.org/officeDocument/2006/relationships/tags" Target="../tags/tag23.xml" /><Relationship Id="rId36" Type="http://schemas.openxmlformats.org/officeDocument/2006/relationships/tags" Target="../tags/tag24.xml" /><Relationship Id="rId37" Type="http://schemas.openxmlformats.org/officeDocument/2006/relationships/tags" Target="../tags/tag25.xml" /><Relationship Id="rId38" Type="http://schemas.openxmlformats.org/officeDocument/2006/relationships/tags" Target="../tags/tag26.xml" /><Relationship Id="rId39" Type="http://schemas.openxmlformats.org/officeDocument/2006/relationships/tags" Target="../tags/tag27.xml" /><Relationship Id="rId4" Type="http://schemas.openxmlformats.org/officeDocument/2006/relationships/tags" Target="../tags/tag4.xml" /><Relationship Id="rId40" Type="http://schemas.openxmlformats.org/officeDocument/2006/relationships/tags" Target="../tags/tag28.xml" /><Relationship Id="rId41" Type="http://schemas.openxmlformats.org/officeDocument/2006/relationships/tags" Target="../tags/tag29.xml" /><Relationship Id="rId42" Type="http://schemas.openxmlformats.org/officeDocument/2006/relationships/tags" Target="../tags/tag30.xml" /><Relationship Id="rId43" Type="http://schemas.openxmlformats.org/officeDocument/2006/relationships/tags" Target="../tags/tag31.xml" /><Relationship Id="rId44" Type="http://schemas.openxmlformats.org/officeDocument/2006/relationships/tags" Target="../tags/tag32.xml" /><Relationship Id="rId45" Type="http://schemas.openxmlformats.org/officeDocument/2006/relationships/tags" Target="../tags/tag33.xml" /><Relationship Id="rId46" Type="http://schemas.openxmlformats.org/officeDocument/2006/relationships/tags" Target="../tags/tag34.xml" /><Relationship Id="rId47" Type="http://schemas.openxmlformats.org/officeDocument/2006/relationships/tags" Target="../tags/tag35.xml" /><Relationship Id="rId48" Type="http://schemas.openxmlformats.org/officeDocument/2006/relationships/tags" Target="../tags/tag36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image" Target="../media/image15.png" /><Relationship Id="rId11" Type="http://schemas.openxmlformats.org/officeDocument/2006/relationships/image" Target="../media/image16.svg" /><Relationship Id="rId12" Type="http://schemas.openxmlformats.org/officeDocument/2006/relationships/tags" Target="../tags/tag49.xml" /><Relationship Id="rId13" Type="http://schemas.openxmlformats.org/officeDocument/2006/relationships/image" Target="../media/image17.png" /><Relationship Id="rId14" Type="http://schemas.openxmlformats.org/officeDocument/2006/relationships/image" Target="../media/image18.svg" /><Relationship Id="rId15" Type="http://schemas.openxmlformats.org/officeDocument/2006/relationships/tags" Target="../tags/tag50.xml" /><Relationship Id="rId16" Type="http://schemas.openxmlformats.org/officeDocument/2006/relationships/image" Target="../media/image19.png" /><Relationship Id="rId17" Type="http://schemas.openxmlformats.org/officeDocument/2006/relationships/image" Target="../media/image20.svg" /><Relationship Id="rId18" Type="http://schemas.openxmlformats.org/officeDocument/2006/relationships/tags" Target="../tags/tag51.xml" /><Relationship Id="rId19" Type="http://schemas.openxmlformats.org/officeDocument/2006/relationships/image" Target="../media/image21.png" /><Relationship Id="rId2" Type="http://schemas.openxmlformats.org/officeDocument/2006/relationships/tags" Target="../tags/tag43.xml" /><Relationship Id="rId20" Type="http://schemas.openxmlformats.org/officeDocument/2006/relationships/image" Target="../media/image22.svg" /><Relationship Id="rId21" Type="http://schemas.openxmlformats.org/officeDocument/2006/relationships/tags" Target="../tags/tag52.xml" /><Relationship Id="rId22" Type="http://schemas.openxmlformats.org/officeDocument/2006/relationships/image" Target="../media/image23.png" /><Relationship Id="rId23" Type="http://schemas.openxmlformats.org/officeDocument/2006/relationships/image" Target="../media/image24.svg" /><Relationship Id="rId24" Type="http://schemas.openxmlformats.org/officeDocument/2006/relationships/tags" Target="../tags/tag53.xml" /><Relationship Id="rId25" Type="http://schemas.openxmlformats.org/officeDocument/2006/relationships/tags" Target="../tags/tag54.xml" /><Relationship Id="rId26" Type="http://schemas.openxmlformats.org/officeDocument/2006/relationships/tags" Target="../tags/tag55.xml" /><Relationship Id="rId27" Type="http://schemas.openxmlformats.org/officeDocument/2006/relationships/tags" Target="../tags/tag56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3.png" /><Relationship Id="rId8" Type="http://schemas.openxmlformats.org/officeDocument/2006/relationships/image" Target="../media/image14.svg" /><Relationship Id="rId9" Type="http://schemas.openxmlformats.org/officeDocument/2006/relationships/tags" Target="../tags/tag4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image" Target="../media/image26.svg" /><Relationship Id="rId11" Type="http://schemas.openxmlformats.org/officeDocument/2006/relationships/tags" Target="../tags/tag61.xml" /><Relationship Id="rId12" Type="http://schemas.openxmlformats.org/officeDocument/2006/relationships/image" Target="../media/image27.png" /><Relationship Id="rId13" Type="http://schemas.openxmlformats.org/officeDocument/2006/relationships/image" Target="../media/image28.svg" /><Relationship Id="rId14" Type="http://schemas.openxmlformats.org/officeDocument/2006/relationships/tags" Target="../tags/tag62.xml" /><Relationship Id="rId15" Type="http://schemas.openxmlformats.org/officeDocument/2006/relationships/image" Target="../media/image7.png" /><Relationship Id="rId16" Type="http://schemas.openxmlformats.org/officeDocument/2006/relationships/image" Target="../media/image8.svg" /><Relationship Id="rId17" Type="http://schemas.openxmlformats.org/officeDocument/2006/relationships/tags" Target="../tags/tag63.xml" /><Relationship Id="rId18" Type="http://schemas.openxmlformats.org/officeDocument/2006/relationships/image" Target="../media/image29.png" /><Relationship Id="rId19" Type="http://schemas.openxmlformats.org/officeDocument/2006/relationships/image" Target="../media/image30.svg" /><Relationship Id="rId2" Type="http://schemas.openxmlformats.org/officeDocument/2006/relationships/tags" Target="../tags/tag58.xml" /><Relationship Id="rId20" Type="http://schemas.openxmlformats.org/officeDocument/2006/relationships/tags" Target="../tags/tag64.xml" /><Relationship Id="rId21" Type="http://schemas.openxmlformats.org/officeDocument/2006/relationships/image" Target="../media/image31.png" /><Relationship Id="rId22" Type="http://schemas.openxmlformats.org/officeDocument/2006/relationships/image" Target="../media/image32.svg" /><Relationship Id="rId23" Type="http://schemas.openxmlformats.org/officeDocument/2006/relationships/tags" Target="../tags/tag65.xml" /><Relationship Id="rId24" Type="http://schemas.openxmlformats.org/officeDocument/2006/relationships/tags" Target="../tags/tag66.xml" /><Relationship Id="rId25" Type="http://schemas.openxmlformats.org/officeDocument/2006/relationships/tags" Target="../tags/tag67.xml" /><Relationship Id="rId26" Type="http://schemas.openxmlformats.org/officeDocument/2006/relationships/tags" Target="../tags/tag68.xml" /><Relationship Id="rId27" Type="http://schemas.openxmlformats.org/officeDocument/2006/relationships/tags" Target="../tags/tag69.xml" /><Relationship Id="rId28" Type="http://schemas.openxmlformats.org/officeDocument/2006/relationships/slideMaster" Target="../slideMasters/slideMaster2.xml" /><Relationship Id="rId3" Type="http://schemas.openxmlformats.org/officeDocument/2006/relationships/image" Target="../media/image13.png" /><Relationship Id="rId4" Type="http://schemas.openxmlformats.org/officeDocument/2006/relationships/image" Target="../media/image14.svg" /><Relationship Id="rId5" Type="http://schemas.openxmlformats.org/officeDocument/2006/relationships/tags" Target="../tags/tag59.xml" /><Relationship Id="rId6" Type="http://schemas.openxmlformats.org/officeDocument/2006/relationships/image" Target="../media/image3.png" /><Relationship Id="rId7" Type="http://schemas.openxmlformats.org/officeDocument/2006/relationships/image" Target="../media/image4.svg" /><Relationship Id="rId8" Type="http://schemas.openxmlformats.org/officeDocument/2006/relationships/tags" Target="../tags/tag60.xml" /><Relationship Id="rId9" Type="http://schemas.openxmlformats.org/officeDocument/2006/relationships/image" Target="../media/image25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4003A-1756-4BA3-BEAA-7EF9083A6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610B2-7BBE-45A3-A8F0-B48FA13AB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DF4EA-9BFA-4F0B-9438-7A5F4392B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FF1FF1-865A-4972-BA10-0C6118A21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BBD525-245E-4904-AA93-2995EA3ED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A29E14-6282-4AB0-AF93-BC99114A3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84754D-092E-4A4B-A29B-739FB2D8A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0E6156-C5F7-45FE-A696-E0C4BDCDB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960738-0EFE-48E3-AA82-F7A56A2F0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48181-1A98-46C9-A8CF-1CCC2B0A8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7F68C-F309-456F-99AB-30BBCBC53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24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7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15" name="5" descr="5资源 6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3" descr="6资源 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7" name="7" descr="4资源 5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8" name="1" descr="1资源 2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2" descr="2资源 3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0" name="6" descr="3资源 4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1" name="椭圆 10"/>
          <p:cNvSpPr/>
          <p:nvPr>
            <p:custDataLst>
              <p:tags r:id="rId29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椭圆 12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4" name="椭圆 13"/>
          <p:cNvSpPr/>
          <p:nvPr>
            <p:custDataLst>
              <p:tags r:id="rId31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1" name="椭圆 20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34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5" name="椭圆 24"/>
          <p:cNvSpPr/>
          <p:nvPr>
            <p:custDataLst>
              <p:tags r:id="rId35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6" name="椭圆 25"/>
          <p:cNvSpPr>
            <a:spLocks noChangeAspect="1"/>
          </p:cNvSpPr>
          <p:nvPr>
            <p:custDataLst>
              <p:tags r:id="rId36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/>
          <p:nvPr>
            <p:custDataLst>
              <p:tags r:id="rId37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>
            <a:spLocks noChangeAspect="1"/>
          </p:cNvSpPr>
          <p:nvPr>
            <p:custDataLst>
              <p:tags r:id="rId38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/>
          <p:nvPr>
            <p:custDataLst>
              <p:tags r:id="rId40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矩形 31"/>
          <p:cNvSpPr/>
          <p:nvPr>
            <p:custDataLst>
              <p:tags r:id="rId41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42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椭圆 33"/>
          <p:cNvSpPr>
            <a:spLocks noChangeAspect="1"/>
          </p:cNvSpPr>
          <p:nvPr>
            <p:custDataLst>
              <p:tags r:id="rId43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/>
          <p:nvPr>
            <p:custDataLst>
              <p:tags r:id="rId44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>
            <a:spLocks noChangeAspect="1"/>
          </p:cNvSpPr>
          <p:nvPr>
            <p:custDataLst>
              <p:tags r:id="rId45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9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71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2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73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5" descr="5资源 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6" name="3" descr="6资源 7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4" descr="7资源 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3" name="7" descr="4资源 5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5" name="2" descr="2资源 3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6" name="6" descr="3资源 4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5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14" name="5" descr="5资源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7" name="3" descr="6资源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8" name="4" descr="7资源 8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0" name="1" descr="1资源 2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6" descr="3资源 4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3" name="矩形 12"/>
          <p:cNvSpPr/>
          <p:nvPr>
            <p:custDataLst>
              <p:tags r:id="rId24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8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7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8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9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7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8.xml" /><Relationship Id="rId3" Type="http://schemas.openxmlformats.org/officeDocument/2006/relationships/tags" Target="../tags/tag18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17" Type="http://schemas.openxmlformats.org/officeDocument/2006/relationships/tags" Target="../tags/tag241.xml" /><Relationship Id="rId18" Type="http://schemas.openxmlformats.org/officeDocument/2006/relationships/tags" Target="../tags/tag242.xml" /><Relationship Id="rId19" Type="http://schemas.openxmlformats.org/officeDocument/2006/relationships/tags" Target="../tags/tag243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14" Type="http://schemas.openxmlformats.org/officeDocument/2006/relationships/tags" Target="../tags/tag263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13313203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  <p:sp>
        <p:nvSpPr>
          <p:cNvPr id="37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38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色盲的护理查房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3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43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7849870" y="389191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序号"/>
          <p:cNvSpPr txBox="1"/>
          <p:nvPr>
            <p:custDataLst>
              <p:tags r:id="rId6"/>
            </p:custDataLst>
          </p:nvPr>
        </p:nvSpPr>
        <p:spPr>
          <a:xfrm>
            <a:off x="721550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46" name="标题"/>
          <p:cNvSpPr txBox="1"/>
          <p:nvPr>
            <p:custDataLst>
              <p:tags r:id="rId7"/>
            </p:custDataLst>
          </p:nvPr>
        </p:nvSpPr>
        <p:spPr>
          <a:xfrm>
            <a:off x="794512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健康宣教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48" name="直接连接符 47"/>
          <p:cNvCxnSpPr/>
          <p:nvPr>
            <p:custDataLst>
              <p:tags r:id="rId8"/>
            </p:custDataLst>
          </p:nvPr>
        </p:nvCxnSpPr>
        <p:spPr>
          <a:xfrm flipH="1" flipV="1">
            <a:off x="4658360" y="389191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序号"/>
          <p:cNvSpPr txBox="1"/>
          <p:nvPr>
            <p:custDataLst>
              <p:tags r:id="rId9"/>
            </p:custDataLst>
          </p:nvPr>
        </p:nvSpPr>
        <p:spPr>
          <a:xfrm>
            <a:off x="402399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51" name="标题"/>
          <p:cNvSpPr txBox="1"/>
          <p:nvPr>
            <p:custDataLst>
              <p:tags r:id="rId10"/>
            </p:custDataLst>
          </p:nvPr>
        </p:nvSpPr>
        <p:spPr>
          <a:xfrm>
            <a:off x="475361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护理措施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1"/>
            </p:custDataLst>
          </p:nvPr>
        </p:nvCxnSpPr>
        <p:spPr>
          <a:xfrm flipH="1" flipV="1">
            <a:off x="306260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序号"/>
          <p:cNvSpPr txBox="1"/>
          <p:nvPr>
            <p:custDataLst>
              <p:tags r:id="rId12"/>
            </p:custDataLst>
          </p:nvPr>
        </p:nvSpPr>
        <p:spPr>
          <a:xfrm>
            <a:off x="242824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36" name="标题"/>
          <p:cNvSpPr txBox="1"/>
          <p:nvPr>
            <p:custDataLst>
              <p:tags r:id="rId13"/>
            </p:custDataLst>
          </p:nvPr>
        </p:nvSpPr>
        <p:spPr>
          <a:xfrm>
            <a:off x="315785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色盲的相关知识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58" name="直接连接符 57"/>
          <p:cNvCxnSpPr/>
          <p:nvPr>
            <p:custDataLst>
              <p:tags r:id="rId14"/>
            </p:custDataLst>
          </p:nvPr>
        </p:nvCxnSpPr>
        <p:spPr>
          <a:xfrm flipH="1" flipV="1">
            <a:off x="625411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序号"/>
          <p:cNvSpPr txBox="1"/>
          <p:nvPr>
            <p:custDataLst>
              <p:tags r:id="rId15"/>
            </p:custDataLst>
          </p:nvPr>
        </p:nvSpPr>
        <p:spPr>
          <a:xfrm>
            <a:off x="561975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1" name="标题"/>
          <p:cNvSpPr txBox="1"/>
          <p:nvPr>
            <p:custDataLst>
              <p:tags r:id="rId16"/>
            </p:custDataLst>
          </p:nvPr>
        </p:nvSpPr>
        <p:spPr>
          <a:xfrm>
            <a:off x="634936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病例汇报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944562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序号"/>
          <p:cNvSpPr txBox="1"/>
          <p:nvPr>
            <p:custDataLst>
              <p:tags r:id="rId18"/>
            </p:custDataLst>
          </p:nvPr>
        </p:nvSpPr>
        <p:spPr>
          <a:xfrm>
            <a:off x="881126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6" name="标题"/>
          <p:cNvSpPr txBox="1"/>
          <p:nvPr>
            <p:custDataLst>
              <p:tags r:id="rId19"/>
            </p:custDataLst>
          </p:nvPr>
        </p:nvSpPr>
        <p:spPr>
          <a:xfrm>
            <a:off x="954087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护理诊断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色盲的相关知识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色盲的定义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无法正确识别某种或多种颜色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一种视觉缺陷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常见的是红色和绿色色盲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分为遗传性和获得性两种类型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色盲的分类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先天性色盲：遗传性、男性多见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后天性色盲：眼病、药物、中毒引起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红色盲：不能分辨红色，不影响生活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全色盲：不能分辨颜色，影响生活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色盲的病因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608400" y="2032401"/>
            <a:ext cx="10970811" cy="1691783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先天性色盲：由遗传因素引起，遗传方式为伴性遗传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608400" y="4015816"/>
            <a:ext cx="10970811" cy="1691783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后天性色盲：由后天因素引起，如视网膜病变、视神经萎缩等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色盲的影响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社交障碍：无法辨别颜色，影响与他人的交流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工作受限：某些职业对色觉有要求，色盲患者无法胜任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生活不便：无法区分某些颜色，影响日常生活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心理压力：因自身缺陷而产生自卑、焦虑等心理压力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病例基本信息</a:t>
            </a:r>
            <a:endParaRPr lang="zh-CN" altLang="en-US"/>
          </a:p>
        </p:txBody>
      </p:sp>
      <p:sp>
        <p:nvSpPr>
          <p:cNvPr id="5" name="矩形: 圆角 4"/>
          <p:cNvSpPr/>
          <p:nvPr>
            <p:custDataLst>
              <p:tags r:id="rId2"/>
            </p:custDataLst>
          </p:nvPr>
        </p:nvSpPr>
        <p:spPr>
          <a:xfrm>
            <a:off x="608400" y="3368738"/>
            <a:ext cx="2562130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3"/>
            </p:custDataLst>
          </p:nvPr>
        </p:nvSpPr>
        <p:spPr>
          <a:xfrm>
            <a:off x="778352" y="357433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患者姓名：张三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6" name="矩形: 圆角 4"/>
          <p:cNvSpPr/>
          <p:nvPr>
            <p:custDataLst>
              <p:tags r:id="rId4"/>
            </p:custDataLst>
          </p:nvPr>
        </p:nvSpPr>
        <p:spPr>
          <a:xfrm>
            <a:off x="9016232" y="3369375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5"/>
            </p:custDataLst>
          </p:nvPr>
        </p:nvSpPr>
        <p:spPr>
          <a:xfrm>
            <a:off x="9186183" y="3574972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职业：办公室职员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" name="矩形: 圆角 4"/>
          <p:cNvSpPr/>
          <p:nvPr>
            <p:custDataLst>
              <p:tags r:id="rId6"/>
            </p:custDataLst>
          </p:nvPr>
        </p:nvSpPr>
        <p:spPr>
          <a:xfrm>
            <a:off x="3411011" y="3370011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1" name="正文"/>
          <p:cNvSpPr txBox="1"/>
          <p:nvPr>
            <p:custDataLst>
              <p:tags r:id="rId7"/>
            </p:custDataLst>
          </p:nvPr>
        </p:nvSpPr>
        <p:spPr>
          <a:xfrm>
            <a:off x="3581599" y="3575608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年龄：32岁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2" name="矩形: 圆角 4"/>
          <p:cNvSpPr/>
          <p:nvPr>
            <p:custDataLst>
              <p:tags r:id="rId8"/>
            </p:custDataLst>
          </p:nvPr>
        </p:nvSpPr>
        <p:spPr>
          <a:xfrm>
            <a:off x="6213621" y="3370648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3" name="正文"/>
          <p:cNvSpPr txBox="1"/>
          <p:nvPr>
            <p:custDataLst>
              <p:tags r:id="rId9"/>
            </p:custDataLst>
          </p:nvPr>
        </p:nvSpPr>
        <p:spPr>
          <a:xfrm>
            <a:off x="6383573" y="357624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性别：男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病史及症状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症状：视物颜色偏暗，辨色能力差，影响生活及工作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既往史：无特殊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患者男，45岁，教师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病史：发现色弱10年，未系统诊治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诊断及治疗过程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2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5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治疗过程及效果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诊断及鉴别诊断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实验室检查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影像学检查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病史询问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体格检查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28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36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实验室及辅助检查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实验室检查：血常规、尿常规、肝功能等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辅助检查：心电图、超声、CT等影像学检查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结果：根据病情选择相应的检查方法，提供诊断依据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注意事项：遵循医嘱，按时进行检查。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视力障碍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定义：指个体因各种原因导致的视力下降或丧失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原因：多种因素，如遗传、眼部疾病、脑部病变等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诊断标准：通过视力检测和眼科检查来确定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对护理诊断的影响：可能导致个体生活质量和自理能力的下降，增加跌倒等意外事件的风险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https://d.book118.com/565133132034011100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EXT_FILL_TYPE" val="1"/>
  <p:tag name="KSO_WM_UNIT_TYPE" val="b"/>
  <p:tag name="KSO_WM_UNIT_USESOURCEFORMAT_APPLY" val="0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1"/>
  <p:tag name="KSO_WM_UNIT_INDEX" val="1_5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2"/>
  <p:tag name="KSO_WM_UNIT_INDEX" val="1_5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1"/>
  <p:tag name="KSO_WM_UNIT_INDEX" val="1_4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2"/>
  <p:tag name="KSO_WM_UNIT_INDEX" val="1_4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1"/>
  <p:tag name="KSO_WM_UNIT_INDEX" val="1_1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27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1"/>
  <p:tag name="KSO_WM_UNIT_INDEX" val="1_2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2"/>
  <p:tag name="KSO_WM_UNIT_INDEX" val="1_2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1"/>
  <p:tag name="KSO_WM_UNIT_INDEX" val="1_3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2"/>
  <p:tag name="KSO_WM_UNIT_INDEX" val="1_3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5.xml><?xml version="1.0" encoding="utf-8"?>
<p:tagLst xmlns:p="http://schemas.openxmlformats.org/presentationml/2006/main">
  <p:tag name="KSO_WM_TEMPLATE_CATEGORY" val="custom"/>
  <p:tag name="KSO_WM_TEMPLATE_INDEX" val="202302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204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13.xml><?xml version="1.0" encoding="utf-8"?>
<p:tagLst xmlns:p="http://schemas.openxmlformats.org/presentationml/2006/main">
  <p:tag name="KSO_WM_TEMPLATE_CATEGORY" val="custom"/>
  <p:tag name="KSO_WM_TEMPLATE_INDEX" val="20230275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6_1"/>
  <p:tag name="KSO_WM_UNIT_INDEX" val="1_6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5_2"/>
  <p:tag name="KSO_WM_UNIT_INDEX" val="1_5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6_2"/>
  <p:tag name="KSO_WM_UNIT_INDEX" val="1_6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50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TEMPLATE_CATEGORY" val="custom"/>
  <p:tag name="KSO_WM_TEMPLATE_INDEX" val="20230275"/>
</p:tagLst>
</file>

<file path=ppt/tags/tag2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色盲的护理查房</vt:lpstr>
      <vt:lpstr>目录</vt:lpstr>
      <vt:lpstr>色盲的相关知识</vt:lpstr>
      <vt:lpstr>色盲的定义</vt:lpstr>
      <vt:lpstr>色盲的分类</vt:lpstr>
      <vt:lpstr>色盲的病因</vt:lpstr>
      <vt:lpstr>色盲的影响</vt:lpstr>
      <vt:lpstr>病例汇报</vt:lpstr>
      <vt:lpstr>病例基本信息</vt:lpstr>
      <vt:lpstr>病史及症状</vt:lpstr>
      <vt:lpstr>诊断及治疗过程</vt:lpstr>
      <vt:lpstr>实验室及辅助检查</vt:lpstr>
      <vt:lpstr>护理诊断</vt:lpstr>
      <vt:lpstr>视力障碍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2024-09-07T22:43:44.068</cp:lastPrinted>
  <dcterms:created xsi:type="dcterms:W3CDTF">2024-09-07T14:43:44Z</dcterms:created>
  <dcterms:modified xsi:type="dcterms:W3CDTF">2024-09-07T14:43:47Z</dcterms:modified>
</cp:coreProperties>
</file>