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37592C-9B8A-4382-BEAF-84549158B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AE8119-067A-4C11-A6FE-5718ABCC6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DEEDB8-EE06-4A3E-A24E-AE84E2A11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586E95-0A2F-4A88-9362-D69A510DC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9878DB-FEEC-42F7-B970-65991C462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0A298B-ED20-4B83-9F6F-4DD9EE442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AB72ED-F6BF-4DB5-A859-067A85777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863420-C344-4D4B-B945-112B37443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9DEDC3-0814-4A12-9B10-8C385E6ED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996B4-8365-44D6-B19F-6E02DB065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36185-9407-4335-8313-E91B90E9B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13412101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采购方案汇报材料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采购背景与目标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采购计划与策略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采购过程管理与监督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采购结果评价与反馈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未来采购工作展望与改进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公司现状及需求分析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公司规模及业务范围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详细介绍公司的规模、业务领域以及市场地位，为后续的采购需求分析提供背景支持。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现有采购状况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阐述公司目前的采购策略、供应商合作情况以及采购成本控制等方面的现状。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根据公司的业务发展计划和目标，分析采购需求的变化趋势，包括采购品种、数量、质量等方面的要求。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明确本次采购方案的目标，如降低采购成本、优化供应商结构、提高采购效率等。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阐述采购过程中需要遵循的原则，如公开、公平、公正、诚实信用等，确保采购活动的合规性和有效性。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说明本次汇报所涉及的内容范围，如采购策略的制定、供应商的选择与管理、采购合同的签订与执行等。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突出本次汇报的核心内容，如采购策略的调整与优化、供应商的评价与选择标准、采购成本的控制方法等。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汇报范围及重点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汇报重点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收集相关市场信息，包括供应商数量、分布、产品种类、质量、价格等。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957" r="595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8003" r="2800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分析市场上主要供应商的竞争状况，包括市场份额、优劣势等。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识别市场潜在的风险和机会，以便在制定采购策略时加以考虑。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供应商市场调查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明确供应商资格预审的标准和要求，例如企业规模、注册资金、技术实力等。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资格要求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要求供应商提供相关的证明材料，如营业执照、税务登记证、组织机构代码证等。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证明材料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根据资格预审结果，初步筛选出符合要求的供应商名单。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初步筛选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供应商资格预审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评估供应商的技术实力、研发能力以及技术创新能力。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服务评估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评价供应商的售前、售中和售后服务水平，包括技术支持、退换货处理等。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交期评估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考察供应商的交货准时率、生产周期以及应对突发事件的能力。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质量评估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评估供应商的产品质量、质量管理体系以及质量改进能力。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价格评估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分析供应商的价格水平、价格构成以及价格谈判能力。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供应商综合能力评估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采购计划与策略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针对不同类型的采购物品，制定相应的采购策略和流程，以确保采购活动的高效和顺利进行。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对于关键物料和重要设备，采用集中采购策略，与供应商建立长期稳定的合作关系，确保供应的稳定性和成本效益。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611" r="461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根据采购物品的性质和重要性进行分类，如原材料、零部件、设备、服务等。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采购物品分类及策略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根据生产计划和销售预测，制定详细的采购计划，包括采购物品的名称、规格、数量、预算等。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对采购计划进行审批和确认，确保计划的合理性和可行性。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按照采购计划进行采购活动的执行，包括询价、比价、谈判、签订合同等。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对采购进度进行跟踪和监控，确保采购活动的按时完成。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采购计划制定及执行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https://d.book118.com/565134121014011102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2024-09-10T20:13:52.511</cp:lastPrinted>
  <dcterms:created xsi:type="dcterms:W3CDTF">2024-09-10T12:13:52Z</dcterms:created>
  <dcterms:modified xsi:type="dcterms:W3CDTF">2024-09-10T12:13:54Z</dcterms:modified>
</cp:coreProperties>
</file>