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JHKMS+MS-UIGothic"/>
      <p:regular r:id="rId15"/>
    </p:embeddedFont>
    <p:embeddedFont>
      <p:font typeface="SIRPVL+SDTPQA+ArialMT"/>
      <p:regular r:id="rId16"/>
    </p:embeddedFont>
    <p:embeddedFont>
      <p:font typeface="DUJBSA+UGWGTL+MicrosoftYaHei-Bold"/>
      <p:regular r:id="rId17"/>
    </p:embeddedFont>
    <p:embeddedFont>
      <p:font typeface="FQEBCL+JNOIU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B2F2A-B278-4ABD-B40E-70A0057F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25A88-3F20-45F8-95A6-4DB27962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EC66-3BC7-4C8E-83C6-A388364E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E82E2-EDCF-4C49-8F41-4875F2056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0FB67-5818-4C16-A561-54A86167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E2968-BB37-47CD-8FEB-883DDE75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EAB31-4685-44F1-8B1D-13837CBD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D141D-E35B-4CC9-A385-9D21DFAD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FCF56-9548-470A-BEC2-DF9FFE77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FE469-F78F-4351-A7B0-75134354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E1865-FBDF-43F8-97D0-7E29234D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4012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5150" spc="23">
                <a:solidFill>
                  <a:srgbClr val="000000"/>
                </a:solidFill>
                <a:latin typeface="UJHKMS+MS-UIGothic"/>
                <a:cs typeface="UJHKMS+MS-UIGothic"/>
              </a:rPr>
              <a:t>入受限空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5150" spc="25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5150" spc="25">
                <a:solidFill>
                  <a:srgbClr val="000000"/>
                </a:solidFill>
                <a:latin typeface="UJHKMS+MS-UIGothic"/>
                <a:cs typeface="UJHKMS+MS-UIGothic"/>
              </a:rPr>
              <a:t>安全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UJHKMS+MS-UIGothic"/>
                <a:cs typeface="UJHKMS+MS-UIGothic"/>
              </a:rPr>
              <a:t>中国寰球工程公司中国石油</a:t>
            </a:r>
          </a:p>
          <a:p>
            <a:pPr marL="3286125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UJHKMS+MS-UIGothic"/>
                <a:cs typeface="UJHKM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RPVL+SDTPQA+ArialMT"/>
                <a:cs typeface="SIRPVL+SDTPQ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491421" cy="24294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RPVL+SDTPQA+ArialMT"/>
                <a:cs typeface="SIRPVL+SDTPQ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安全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与管理体系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RPVL+SDTPQA+ArialMT"/>
                <a:cs typeface="SIRPVL+SDTPQ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安全技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与装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RPVL+SDTPQA+ArialMT"/>
                <a:cs typeface="SIRPVL+SDTPQ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安全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践与案例分析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SIRPVL+SDTPQA+ArialMT"/>
                <a:cs typeface="SIRPVL+SDTPQ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结语</a:t>
            </a:r>
            <a:r>
              <a:rPr sz="2400">
                <a:solidFill>
                  <a:srgbClr val="AF79DE"/>
                </a:solidFill>
                <a:latin typeface="UJHKMS+MS-UIGothic"/>
                <a:cs typeface="UJHKMS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JHKMS+MS-UIGothic"/>
                <a:cs typeface="UJHKMS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DUJBSA+UGWGTL+MicrosoftYaHei-Bold"/>
                <a:cs typeface="DUJBSA+UGWGT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UJBSA+UGWGTL+MicrosoftYaHei-Bold"/>
                <a:cs typeface="DUJBSA+UGWGT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3800" spc="27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0000"/>
                </a:solidFill>
                <a:latin typeface="UJHKMS+MS-UIGothic"/>
                <a:cs typeface="UJHKM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UJHKMS+MS-UIGothic"/>
                <a:cs typeface="UJHKMS+MS-UIGothic"/>
              </a:rPr>
              <a:t>定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出口受限、通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不良、可能存在易燃易爆、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有毒有害物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或缺氧等危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因素，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入人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的身体健康和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生命安全构成威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的封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、半封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闭设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施或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UJHKMS+MS-UIGothic"/>
                <a:cs typeface="UJHKMS+MS-UIGothic"/>
              </a:rPr>
              <a:t>分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地下受限空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和地上受限空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。地下受限空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如地下室、地下管道、暗沟等；地上受限空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罐、反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釜、船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舱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与挑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1550">
                <a:solidFill>
                  <a:srgbClr val="AF79DE"/>
                </a:solidFill>
                <a:latin typeface="UJHKMS+MS-UIGothic"/>
                <a:cs typeface="UJHKMS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涉及的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包括中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毒、窒息、火灾、爆炸等。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前需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间进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行全面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估，确定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UJHKMS+MS-UIGothic"/>
                <a:cs typeface="UJHKMS+MS-UIGothic"/>
              </a:rPr>
              <a:t>挑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AF79DE"/>
                </a:solidFill>
                <a:latin typeface="UJHKMS+MS-UIGothic"/>
                <a:cs typeface="UJHKMS+MS-UIGothic"/>
              </a:rPr>
              <a:t>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的挑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包括空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狭小、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出困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、通信不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照明不足等，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员带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来极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大的生理和心理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UJHKMS+MS-UIGothic"/>
                <a:cs typeface="UJHKMS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受限空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的安全重要性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保障人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安全：确保作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在受限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内的生命安全，防止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生人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亡事故。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0520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维护设备设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施：受限空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往往涉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及关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键设备设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，保障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的正常运行至关重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7708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提高生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效率：安全的受限空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工作的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行，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减少事故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生的可能性，从而提高生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注意，以上内容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仅为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示例，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况下，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根据具体的受限空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境和要求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整和完善。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UJBSA+UGWGTL+MicrosoftYaHei-Bold"/>
                <a:cs typeface="DUJBSA+UGWGT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3800" spc="27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0000"/>
                </a:solidFill>
                <a:latin typeface="UJHKMS+MS-UIGothic"/>
                <a:cs typeface="UJHKMS+MS-UIGothic"/>
              </a:rPr>
              <a:t>安全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3800">
                <a:solidFill>
                  <a:srgbClr val="000000"/>
                </a:solidFill>
                <a:latin typeface="UJHKMS+MS-UIGothic"/>
                <a:cs typeface="UJHKMS+MS-UIGothic"/>
              </a:rPr>
              <a:t>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6354" y="4467526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UJHKMS+MS-UIGothic"/>
                <a:cs typeface="UJHKMS+MS-UIGothic"/>
              </a:rPr>
              <a:t>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作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安全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JHKMS+MS-UIGothic"/>
                <a:cs typeface="UJHKMS+MS-UIGothic"/>
              </a:rPr>
              <a:t>使用防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护设备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正确使用和佩戴个人防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护设备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，如呼吸器、防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服等，以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防止有害气体和物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质对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身体造成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JHKMS+MS-UIGothic"/>
                <a:cs typeface="UJHKMS+MS-UIGothic"/>
              </a:rPr>
              <a:t>遵守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300" spc="23">
                <a:solidFill>
                  <a:srgbClr val="AF79DE"/>
                </a:solidFill>
                <a:latin typeface="UJHKMS+MS-UIGothic"/>
                <a:cs typeface="UJHKMS+MS-UIGothic"/>
              </a:rPr>
              <a:t>章制度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须严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格遵守受限空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章制度，确保自身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业顺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AF79DE"/>
                </a:solidFill>
                <a:latin typeface="UJHKMS+MS-UIGothic"/>
                <a:cs typeface="UJHKMS+MS-UIGothic"/>
              </a:rPr>
              <a:t>急情况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AF79DE"/>
                </a:solidFill>
                <a:latin typeface="UJHKMS+MS-UIGothic"/>
                <a:cs typeface="UJHKMS+MS-UIGothic"/>
              </a:rPr>
              <a:t>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在作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业过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程中，一旦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发现紧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急情况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3580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或事故征兆，作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立即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告，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并按照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案采取相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管理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安全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制定安全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AF79DE"/>
                </a:solidFill>
                <a:latin typeface="UJHKMS+MS-UIGothic"/>
                <a:cs typeface="UJHKMS+MS-UIGothic"/>
              </a:rPr>
              <a:t>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安全教育与培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督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与考核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制定和完善受限空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章制度，明确作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序、安全防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措施和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理等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内容。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的安全教育和培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工的安全意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和操作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技能，确保作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业过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程的安全可控。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业现场进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估作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安全状况，及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时发现问题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并督促整改。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JHKMS+MS-UIGothic"/>
                <a:cs typeface="UJHKMS+MS-UIGothic"/>
              </a:rPr>
              <a:t>安全管理体系建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JBSA+UGWGTL+MicrosoftYaHei-Bold"/>
                <a:cs typeface="DUJBSA+UGWGT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JBSA+UGWGTL+MicrosoftYaHei-Bold"/>
                <a:cs typeface="DUJBSA+UGWGT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JBSA+UGWGTL+MicrosoftYaHei-Bold"/>
                <a:cs typeface="DUJBSA+UGWGT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制定安全策略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安全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AF79DE"/>
                </a:solidFill>
                <a:latin typeface="UJHKMS+MS-UIGothic"/>
                <a:cs typeface="UJHKMS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JHKMS+MS-UIGothic"/>
                <a:cs typeface="UJHKMS+MS-UIGothic"/>
              </a:rPr>
              <a:t>安全文化建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明确公司的安全策略和目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，确保受限空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全与公司整体安全策略保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持一致。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受限空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行全面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在的危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，并采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的控制措施。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安全文化建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，形成人人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关心安全、人人参与安全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的良好氛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UJHKMS+MS-UIGothic"/>
                <a:cs typeface="UJHK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https://d.book118.com/565140122102011104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UJHKMS+MS-UIGothic</vt:lpstr>
      <vt:lpstr>SIRPVL+SDTPQA+ArialMT</vt:lpstr>
      <vt:lpstr>Times New Roman</vt:lpstr>
      <vt:lpstr>DUJBSA+UGWGTL+MicrosoftYaHei-Bold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2024-09-13T23:16:26.167</cp:lastPrinted>
  <dcterms:created xsi:type="dcterms:W3CDTF">2024-09-13T15:16:26Z</dcterms:created>
  <dcterms:modified xsi:type="dcterms:W3CDTF">2024-09-13T15:16:27Z</dcterms:modified>
</cp:coreProperties>
</file>