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AD0FCC-3457-40B8-8810-999372DC4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181D6C-9731-4D29-AE56-EC6D6DBE3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637839-DB7F-40B1-BA12-AE95AAC12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1C1751-3D02-469C-B83F-5E4B596DE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AA8A1C-7CC9-42FB-9001-9C69E5FFA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6CC74D-D375-4FE5-A7A8-3AA5A1F44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4B111E-7B1A-4578-AB83-BAFAC605C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E9E09C-F9DF-4A3B-8143-69EE2264A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0F9AB7-EF99-49A3-B513-875DE3314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18D61-F39A-4065-A82E-8A9660881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A195A8-6165-4347-9F0B-0F06CF22E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14101432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普通家庭保险规划方案毕业设计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家庭保险基础知识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保险需求分析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保险产品选择与配置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保险方案评估与优化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43" r="303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随着社会经济的发展和人们生活水平的提高，保险在家庭财务规划中的地位越来越重要。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当前保险市场产品种类繁多，但普通家庭在选择保险产品时仍面临诸多困惑和挑战。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保险市场现状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为普通家庭提供一套科学、实用的保险规划方案，帮助家庭合理规避风险，保障家庭财务安全。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通过毕业设计的形式，将理论知识与实践相结合，提高保险规划能力，为将来从事保险相关工作打下基础。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家庭保险基础知识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家庭保险是一种为家庭成员提供风险保障的保险产品，旨在为家庭成员提供生命、健康、财产等方面的保障。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家庭保险主要包括家庭寿险、家庭健康险、家庭财产险等，不同种类的保险产品针对不同的风险提供保障。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家庭保险的定义和种类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家庭保险的种类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家庭保险的定义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保障生活品质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家庭保险可以保障家庭成员的生命和健康，使家庭成员在面对风险时能够得到及时的救助和治疗，提高生活质量。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规划未来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家庭保险还可以为家庭成员的未来做出规划，如养老保险、教育保险等，为家庭的长期发展提供保障。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风险转移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家庭保险可以为家庭成员提供风险保障，将风险转移给保险公司，减少因意外或疾病带来的经济损失。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875" b="13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家庭保险的重要性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只有高收入家庭才需要购买保险。实际上，任何家庭都需要购买保险来规避风险，无论收入高低。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7750" r="7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误区一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只购买一份保险就能全面保障家庭成员。实际上，每个家庭成员的风险需求不同，需要针对不同成员购买不同的保险产品。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误区二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750" r="8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833" r="118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只关注保险产品的保障范围，忽略保险公司的信誉和服务。实际上，选择一家信誉好、服务优良的保险公司同样重要。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误区三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家庭保险的常见误区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保险需求分析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875" r="12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成人保险需求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为成人购买寿险、医疗险等，以应对成人工作和家庭责任中的风险。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家庭成员结构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分析家庭成员的年龄、性别、职业等因素，以确定不同成员可能面临的风险和保险需求。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儿童保险需求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为儿童购买意外险、重疾险等，以应对儿童成长过程中的风险。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家庭成员结构与保险需求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根据家庭收入水平，合理规划保险费用和保额，以确保保险能够提供足够的保障。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家庭负债状况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考虑家庭负债状况，如房贷、车贷等，合理规划保险费用和保额，以确保家庭财务安全。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家庭收入水平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家庭财务状况与保险需求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风险偏好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根据家庭成员的风险偏好，选择适合的保险产品，以满足不同风险承受能力的需求。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风险承受能力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根据家庭经济状况和财务目标，选择适合的保险产品，以确保在风险发生时能够提供足够的经济保障。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家庭风险承受能力与保险需求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https://d.book118.com/565141014322011103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2024-09-13T09:43:48.761</cp:lastPrinted>
  <dcterms:created xsi:type="dcterms:W3CDTF">2024-09-13T01:43:48Z</dcterms:created>
  <dcterms:modified xsi:type="dcterms:W3CDTF">2024-09-13T01:43:50Z</dcterms:modified>
</cp:coreProperties>
</file>