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DF9C5-1244-4A08-BFB4-93A9788F8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86D7C-0ADE-4138-9700-209A6AEC8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F9DAC-4536-4B01-AE5D-7EF0E2FD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D6F2E-9501-4B59-B6CC-C9F487C64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A2C75-FB27-4E71-9FBB-69CEB5605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73625-9C20-4695-8BC2-2B18AA1DB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10FF1-90A3-4BD9-BCCA-75BF03495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24DE7-5E93-41AE-BB23-DAF60D86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193E3-4F55-4733-8811-C56C45F85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A617B-D848-4A78-B331-8298F35EE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9D4E1-0602-49E6-B9C6-64507A4A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42320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项目一药学职业认知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药学职业核心能力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药学职业道德与规范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药学职业是指从事药物研究、开发、生产、质量控制、临床应用和监督管理等方面的专业技术人员。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根据工作内容和职责的不同，药学职业可分为药剂师、临床药师、药物研发员、药品注册专员、药品生产质量管理专员等。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药学职业历史与发展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古代药学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古代药学起源于人类对植物、动物和矿物等天然产物的认识和利用，经历了漫长的发展历程。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近代药学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近代药学的发展始于文艺复兴时期，随着化学、生物学等学科的进步，药学逐渐从经验科学向实验科学转变。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现代药学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现代药学在20世纪取得了巨大的发展，药物化学、药理学、药剂学等学科的建立为药学研究提供了坚实的基础。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药学职业现状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当前，药学职业在全球范围内受到广泛关注和重视，药剂师等职业已成为医疗体系中不可或缺的一部分。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药学职业发展趋势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疗水平的提高，未来药学职业将更加注重创新药物研发、精准医疗、智能化制药等领域的发展。同时，药学职业的国际化趋势也将更加明显，跨国制药企业和国际医疗合作将成为重要的发展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药学职业现状与趋势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药学职业核心能力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掌握药物化学、药理学、药剂学等药学基础知识，理解药物作用机制及药物间的相互作用。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熟悉各类药物的性质、用途、剂量、用法及不良反应等，具备合理选用药物的能力。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了解新药研究、开发、生产及药品注册等相关知识，关注药学领域最新进展。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药物知识与应用能力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熟练掌握药品调配技能，能根据处方要求准确调配药品，保证用药安全。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了解特殊药品的管理规定，如麻醉药品、精神药品等，确保合规使用。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具备处方审核能力，能准确识别处方中的药物名称、剂量、用法等信息，判断处方的合理性。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处方审核与调配能力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用药指导与咨询能力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具备向患者提供用药指导的能力，包括药物的正确使用方法、剂量、时间等。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能解答患者在用药过程中的疑问，提供个性化的用药建议。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了解药物治疗方案的设计和调整原则，协助医生制定合理的药物治疗方案。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掌握药物制剂的基本理论和技能，能进行常用剂型的制备和质量控制。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熟悉药品检验的基本方法和技术，能对药品进行质量检查和评价。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了解药品生产过程中的质量控制和管理要求，确保药品质量和安全。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药物制剂与检验能力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药学职业道德与规范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https://d.book118.com/565142320004011114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2024-09-20T23:25:27.076</cp:lastPrinted>
  <dcterms:created xsi:type="dcterms:W3CDTF">2024-09-20T15:25:27Z</dcterms:created>
  <dcterms:modified xsi:type="dcterms:W3CDTF">2024-09-20T15:25:29Z</dcterms:modified>
</cp:coreProperties>
</file>