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0DC4A7-AC92-4A7C-B962-4E37AB9331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65F4B5-5FB0-4E13-A8AF-72B3B59DB0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3AA629-37EB-420F-B5EA-79EBF4B506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517300-A892-4483-AF52-D1C6DB2E20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2836A1-8438-4AF0-8CD1-0F422616D1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0EC0E2-03FB-4AA6-BEB8-AC3A204CE0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414DBA-2FD8-45B9-9773-80D6610F45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5D68B3-995C-49AA-B1F8-6EE3B52B87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EA34B4-9407-4CEA-B3D9-4F42DACFA0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8F53D2-C67A-4603-9F10-72C00E3A8A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921A76-C31E-4EB3-9E87-753171A5BE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200141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56465" y="3402577"/>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912132" y="755795"/>
            <a:ext cx="8414137" cy="228478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5550" b="1">
                <a:solidFill>
                  <a:schemeClr val="accent3">
                    <a:alpha val="100000"/>
                  </a:schemeClr>
                </a:solidFill>
                <a:latin typeface="Microsoft Yahei"/>
                <a:ea typeface="Microsoft Yahei"/>
                <a:cs typeface="Microsoft Yahei"/>
              </a:rPr>
              <a:t>数据分析方法课件</a:t>
            </a:r>
          </a:p>
        </p:txBody>
      </p:sp>
      <p:sp>
        <p:nvSpPr>
          <p:cNvPr id="5" name="AutoShape 5"/>
          <p:cNvSpPr/>
          <p:nvPr/>
        </p:nvSpPr>
        <p:spPr>
          <a:xfrm>
            <a:off x="3556465" y="4303782"/>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21895" y="976412"/>
            <a:ext cx="5464151" cy="5483387"/>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数据分析概述</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数据收集与预处理</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描述性统计分析方法</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探索性数据分析技术</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预测性模型构建及评估</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优化策略及挑战应对</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总结回顾与展望未来</a:t>
            </a:r>
          </a:p>
        </p:txBody>
      </p:sp>
      <p:sp>
        <p:nvSpPr>
          <p:cNvPr id="3" name="TextBox 3"/>
          <p:cNvSpPr txBox="1"/>
          <p:nvPr/>
        </p:nvSpPr>
        <p:spPr>
          <a:xfrm>
            <a:off x="1149281" y="2019667"/>
            <a:ext cx="3813883" cy="125436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125" b="1">
                <a:solidFill>
                  <a:schemeClr val="accent3">
                    <a:alpha val="100000"/>
                  </a:schemeClr>
                </a:solidFill>
                <a:latin typeface="微软雅黑"/>
                <a:ea typeface="微软雅黑"/>
                <a:cs typeface="微软雅黑"/>
              </a:rPr>
              <a:t>目录</a:t>
            </a:r>
          </a:p>
        </p:txBody>
      </p:sp>
      <p:sp>
        <p:nvSpPr>
          <p:cNvPr id="4" name="TextBox 4"/>
          <p:cNvSpPr txBox="1"/>
          <p:nvPr/>
        </p:nvSpPr>
        <p:spPr>
          <a:xfrm>
            <a:off x="1950369" y="3274028"/>
            <a:ext cx="2211705" cy="720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300">
                <a:solidFill>
                  <a:schemeClr val="accent3">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数据分析概述</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76" r="126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数据分析是指通过统计学、计算机等技术手段，对大量数据进行处理、挖掘、分析和解释，以发现数据中的规律、趋势和有价值的信息的过程。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数据分析的主要目的是帮助企业和组织更好地理解其业务和市场环境，发现潜在的机会和风险，支持决策制定和业务优化。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数据收集</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根据分析目的和需求，收集相关的数据，包括内部数据和外部数据。</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数据清洗</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对数据进行预处理，包括去重、缺失值处理、异常值处理等，以保证数据的质量和准确性。</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数据转换</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将数据转换为适合分析的格式和结构，包括数据聚合、分组、转换等。</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数据分析</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运用统计学、机器学习等方法对数据进行分析和挖掘，发现数据中的规律和趋势。</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数据可视化</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将分析结果以图表、图像等形式进行可视化展示，以便更好地理解和解释数据。</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结果解释与应用</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对分析结果进行解释和评估，将有价值的信息应用于实际业务中。</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数据分析流程与步骤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733" r="267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379" r="13379"/>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商业智能</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金融风控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医疗健康</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智慧城市</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数据分析应用领域</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通过数据分析帮助企业了解市场趋势、客户需求和业务运营情况，支持决策制定和业务优化。</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通过数据分析挖掘医疗数据中的有价值信息，提高医疗服务的效率和质量，促进医疗健康事业的发展。</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运用数据分析技术对金融交易进行监控和预测，以识别和防范潜在的风险和欺诈行为。</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运用数据分析技术对城市运行数据进行监测和分析，为城市规划和管理提供科学依据和支持。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数据收集与预处理</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内部数据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企业数据库、日志文件、事务数据等。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外部数据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公开数据集、API接口、网络爬虫等。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数据来源及采集方法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适用于数据量小、一次性采集的场景。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手动输入</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通过编写脚本或工具，实现数据的自动采集和导入。</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自动导入</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针对网页数据，使用爬虫技术实现数据的自动抓取和解析。</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网络爬虫</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数据来源及采集方法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500" r="2750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缺失值处理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删除、填充或插值等方法处理缺失值。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异常值处理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识别并处理数据中的异常值，如离群点、错误数据等。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数据清洗与整理技巧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857028"/>
            <a:ext cx="3441882" cy="3441881"/>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数据清洗与整理技巧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按照指定的字段或规则对数据进行排序。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数据排序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数据分组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数据合并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将数据按照某些字段进行分组，便于后续分析。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将多个数据源的数据进行合并，形成一个完整的数据集。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数据清洗与整理技巧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数据转换与标准化过程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数值转换</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将数据转换为数值型，便于进行数学运算和统计分析。</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类别转换</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将数据转换为类别型，便于进行分类和可视化分析。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783525"/>
            <a:ext cx="4356758" cy="3842653"/>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数据转换与标准化过程</a:t>
              </a:r>
            </a:p>
          </p:txBody>
        </p:sp>
      </p:grpSp>
      <p:sp>
        <p:nvSpPr>
          <p:cNvPr id="25" name="TextBox 25"/>
          <p:cNvSpPr txBox="1"/>
          <p:nvPr/>
        </p:nvSpPr>
        <p:spPr>
          <a:xfrm>
            <a:off x="5149193" y="2058465"/>
            <a:ext cx="6163864" cy="3498415"/>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时间序列转换：将数据转换为时间序列格式，便于进行趋势分析和预测。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795" r="1479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小数定标标准化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通过移动数据的小数点位置来进行标准化，适用于数据分布比较均匀的场合。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Min-Max标准化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将数据缩放到指定的范围，消除量纲影响。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Z-Score标准化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将数据转换为均值为0、标准差为1的标准正态分布，消除量纲和分布差异的影响。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数据转换与标准化过程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描述性统计分析方法</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03</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算术平均数</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所有数据的和除以数据的个数，反映数据集中趋势的一项指标。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中位数</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将数据按大小顺序排列，位于中间位置的数，用于描述数据分布的中心位置。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众数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一组数据中出现次数最多的数值，代表数据的一般水平。</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集中趋势度量指标介绍</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一组数据中最大值与最小值的差，反映数据的波动范围。</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极差</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各数据与其算术平均数的离差平方和的平均数，衡量数据波动程度的一个量。</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方差</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方差的算术平方根，用s表示。标准差在数学上定义为方差的平方根，标准差与方差一样，表示的也是数据点的离散程度。</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标准差</a:t>
            </a:r>
          </a:p>
        </p:txBody>
      </p:sp>
      <p:pic>
        <p:nvPicPr>
          <p:cNvPr id="9" name="Picture 9"/>
          <p:cNvPicPr>
            <a:picLocks noChangeAspect="1"/>
          </p:cNvPicPr>
          <p:nvPr/>
        </p:nvPicPr>
        <p:blipFill>
          <a:blip r:embed="rId2"/>
          <a:srcRect l="13875" r="13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离散程度度量指标讲解</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https://d.book118.com/565200141022011110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2024-09-15T05:41:49.217</cp:lastPrinted>
  <dcterms:created xsi:type="dcterms:W3CDTF">2024-09-14T21:41:49Z</dcterms:created>
  <dcterms:modified xsi:type="dcterms:W3CDTF">2024-09-14T21:41:51Z</dcterms:modified>
</cp:coreProperties>
</file>