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A07FD-2450-4DE3-B93E-265E93AFB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34D8D-C658-4771-A858-B0C35290B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F26B5-13F1-47AD-B103-C170F7FF8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FC28D-39CF-44DB-A8EF-035F88DF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F52D4-29EC-4033-9632-702098667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A74546-0640-4232-BDA3-80F2A4FE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3E0C61-FB33-4783-8AC1-37C3680A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61E4C-A6E1-42B4-B307-5C4752848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2BBC85-2C94-4AEC-9091-66FF5BBE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266CF0-693E-40BA-AADF-98628A16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9C54A-3AE7-4342-B9D7-6095A4D1C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02020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某公司行政管理制度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行政流程管理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行政资源管理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行政监督与改进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确保公司运营的规范性和高效性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提升员工的工作效率和满意度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维护公司的形象和声誉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规范员工行为，提高工作效率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125" r="191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保障公司资产安全和利益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促进公司文化的建设和传承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招聘与培训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根据公司业务发展需求，制定招聘计划，明确招聘岗位、人数和要求。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通过多种渠道发布招聘信息，如招聘网站、社交媒体、招聘会等，吸引优秀人才应聘。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为员工提供入职培训、技能培训、晋升培训等，帮助员工提升自身能力，促进职业发展。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组织面试，对应聘者进行初步筛选、面试、复试等环节，确保选拔出合适的人才。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激励与惩罚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定期对员工进行绩效评估，包括工作完成情况、工作质量、工作态度等方面。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根据岗位职责和工作要求，制定合理的绩效评估标准，明确评估指标和权重。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根据绩效评估结果，对表现优秀的员工给予奖励和晋升机会，对表现不佳的员工进行辅导或者调整岗位。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及时向员工反馈评估结果，与员工进行沟通，帮助员工了解自己的不足之处，提出改进意见和建议。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https://d.book118.com/565202020244011123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2024-09-27T16:04:43.185</cp:lastPrinted>
  <dcterms:created xsi:type="dcterms:W3CDTF">2024-09-27T08:04:43Z</dcterms:created>
  <dcterms:modified xsi:type="dcterms:W3CDTF">2024-09-27T08:04:44Z</dcterms:modified>
</cp:coreProperties>
</file>