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348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41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B1E3D-CC91-4914-A752-FA38A1C3F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B4869-CA7A-45FF-8D89-9F2EEA563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6B288-6D4D-449C-B726-5B3A5FF22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301096-D392-4EE4-A823-F2724BBCE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10EE9E-4509-471E-A873-4239CFAD9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BD75BA-B0D7-4963-8A17-D85B1D40D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0ACA0A-AB1A-46C1-B3B0-80001F91D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55D2E2-8B16-4D0B-8CCD-EB440CADD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77FEAC-75C8-41A1-8078-2CDEAA253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45A8A-C2E0-4A81-8004-079A8EB11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18C45-AF2A-4C96-819A-D05D0273C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338" r:id="rId2"/>
    <p:sldLayoutId id="2147486339" r:id="rId3"/>
    <p:sldLayoutId id="2147486340" r:id="rId4"/>
    <p:sldLayoutId id="2147486341" r:id="rId5"/>
    <p:sldLayoutId id="2147486342" r:id="rId6"/>
    <p:sldLayoutId id="2147486343" r:id="rId7"/>
    <p:sldLayoutId id="2147486344" r:id="rId8"/>
    <p:sldLayoutId id="2147486345" r:id="rId9"/>
    <p:sldLayoutId id="2147486346" r:id="rId10"/>
    <p:sldLayoutId id="214748634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20213422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1538"/>
          </a:bodyPr>
          <a:lstStyle/>
          <a:p>
            <a:r>
              <a:rPr lang="zh-CN" altLang="en-US"/>
              <a:t>生产运营数据与效率提升PPT模板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生产运营数据概述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生产运营数据与效率提升的关系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生产运营数据的实际应用案例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如何制定有效的生产运营数据策略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提升生产运营效率的关键措施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https://d.book118.com/565202134220011043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思源黑体 CN Normal</vt:lpstr>
      <vt:lpstr>Office Theme</vt:lpstr>
      <vt:lpstr>生产运营数据与效率提升PPT模板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2024-09-05T11:50:29.487</cp:lastPrinted>
  <dcterms:created xsi:type="dcterms:W3CDTF">2024-09-05T03:50:29Z</dcterms:created>
  <dcterms:modified xsi:type="dcterms:W3CDTF">2024-09-05T03:50:32Z</dcterms:modified>
</cp:coreProperties>
</file>