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E36384-2D3D-4F1A-8250-E7196F86B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FB960A-C9A9-4C31-A0AC-94672A603E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329BF3-674B-494A-AF16-27E39094E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C722D2-EF9B-4861-A918-C600C9A56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1AF20D-2232-4562-A9BB-D5F80AE95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EA12BB-4D98-4516-BB36-4D83E1468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366E92-112B-4165-9669-56B5DFC8B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B25B41-DC28-4BF7-AA52-8706A9D60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306967-BACE-4082-A45B-914A6FC39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04A85E-F05D-4392-8E66-ED6B8109F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D9D566-B442-493A-9F7B-28E1D0F58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520310010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留置尿管的护理查房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留置尿管概述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留置尿管的护理要点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留置尿管的并发症及处理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留置尿管的健康教育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留置尿管的护理查房总结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留置尿管概述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留置尿管是一种将导尿管插入膀胱，使尿液从膀胱排出的医疗设备。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导尿管通常由硅胶或聚乙烯材料制成，柔软且耐用。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留置尿管主要用于排尿困难、尿失禁、手术前后以及危重患者的护理。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留置尿管定义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2399" b="22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留置尿管的目的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引流尿液，减轻膀胱压力，缓解尿潴留症状。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用于手术中膀胱排空，便于手术操作。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在危重患者中，留置尿管可以监测尿量、肾功能等指标，协助医生评估病情。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排尿困难、尿失禁、手术前后、危重患者等。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尿道狭窄、尿道损伤、尿道感染等。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留置尿管的适应症与禁忌症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留置尿管的护理要点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根据患者的年龄、性别、病情等因素选择合适的尿管型号，确保尿管材质柔软、无刺激。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严格遵守无菌操作原则，确保尿管插入过程轻柔，避免损伤尿道黏膜。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尿管的选择与插入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尿管的插入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尿管的选择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500" r="21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定期更换尿袋，保持尿袋悬挂于患者腹部的合适位置，防止尿液逆流。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尿袋的更换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观察尿液的颜色、量、气味等，及时发现异常情况并处理。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尿液的观察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尿袋的更换与尿液的观察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尿道的清洁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定期进行尿道口的清洁，保持尿道口干燥、清洁，预防感染。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尿道的护理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根据患者情况，适当调整尿管的位置，减轻患者不适感。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尿道的清洁与护理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116" r="2511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尿管拔除的时机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在患者病情稳定、排尿功能恢复的情况下，及时拔除尿管。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尿管拔除的注意事项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拔除尿管前应关闭尿管开关，避免尿液突然排出造成患者不适；拔除尿管后，注意观察患者的排尿情况，如有异常及时处理。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尿管拔除的时机与注意事项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留置尿管的并发症及处理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https://d.book118.com/565203100102011104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2024-09-13T23:18:06.079</cp:lastPrinted>
  <dcterms:created xsi:type="dcterms:W3CDTF">2024-09-13T15:18:06Z</dcterms:created>
  <dcterms:modified xsi:type="dcterms:W3CDTF">2024-09-13T15:18:08Z</dcterms:modified>
</cp:coreProperties>
</file>