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135FCE-EEE4-450C-8D8D-7C22C8968F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E7B346-4B5C-432C-B795-8EFE7D3E79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21005FD-BE07-4BC5-B56D-36AAB672CE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560690-A168-4F9D-B429-3382245268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C99C38-7829-4AC6-AED5-48F4DF0AEF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548945-3AEF-460F-AD57-82A4ECCB5C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D39D3D-F35E-41C6-A35B-2357613E55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4F0989-3D4A-4220-A6FF-A717E09427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DD8C81-1AEA-45BB-AC98-B4A24C95CA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1064C0-852A-4918-9FA2-A32B34F901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240EDA-149B-4A08-B0BC-3020C1E3DE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5204343202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机械工程导论(戴勇,邓乾发等编著)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机械工程概述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机械设计基础</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机械制造技术</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机械系统分析与设计</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机电一体化技术</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现代机械工程技术展望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机械工程概述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机械工程是研究机械系统的设计、制造、运行和控制的工程学科，涉及各种机械装备、机构和机器的理论、方法和技术。</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机械工程具有综合性、实践性和创新性。它综合运用数学、物理、化学等基础科学和机械设计、制造、控制等技术科学，通过实践和创新，不断推动机械装备和机械制造技术的发展。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机械工程的定义与特点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机械工程的历史与发展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机械工程起源于古代，随着人类对自然规律认识的深入和生产力的提高，逐渐形成了独立的学科体系。在古代，人们已经开始制造简单的机械装置，如杠杆、滑轮、轮轴等。到了近代，随着工业革命的兴起，机械工程得到了迅速发展，出现了蒸汽机、内燃机、电动机等新型动力机械和纺织机、机床等新型工作机械。</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历史</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现代机械工程在继承传统机械制造技术的基础上，不断吸收计算机、电子、信息等现代科学技术成果，向自动化、智能化、精密化方向发展。同时，随着环保意识的提高和可持续发展观念的普及，绿色制造和再制造等新型制造模式也逐渐成为机械工程发展的重要方向。</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发展</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机械工程的应用领域</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制造业</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机械工程在制造业中发挥着核心作用，涉及产品设计、制造工艺、生产装备、质量检测等各个环节。</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能源领域</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机械工程在能源领域的应用主要包括能源转换与利用设备的研发与制造，如燃气轮机、风力发电机组等。</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交通运输</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机械工程为交通运输领域提供了各种车辆、船舶和航空器等交通工具以及相应的制造技术和管理方法。</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环保与可持续发展</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随着环保意识的提高和可持续发展观念的普及，机械工程在环保设备的研发与制造以及资源循环利用等方面也发挥着重要作用。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机械设计基础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000" r="160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根据机械系统的功能需求，明确设计目标和约束条件。</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功能需求原理</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在满足功能需求的前提下，追求机械结构的简单、紧凑和轻量化。</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结构优化原理</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确保机械系统在规定的使用条件和时间内，能够可靠地完成预定功能。</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可靠性原理</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在满足功能需求和可靠性的同时，追求制造成本和使用成本的最低化。</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经济性原理</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机械设计的基本原理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试验验证</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制造样机进行试验验证，评估设计方案的可行性和性能表现。</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仿真分析</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利用计算机仿真技术对设计方案进行性能分析和优化。</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详细设计</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对选定的方案进行详细设计，包括结构、材料、工艺等方面的设计。</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设计调研</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收集相关资料，了解同类产品的优缺点及市场需求。</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方案设计</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提出多种设计方案，进行对比分析，选择最优方案。</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机械设计的方法与步骤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设计优化</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运用优化算法对设计方案进行迭代优化，提高设计质量和效率。</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创新思维</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鼓励设计师运用创新思维，提出新颖、独特的设计方案。</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学科交叉</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借鉴其他学科的先进理念和技术，推动机械设计的跨学科创新。</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智能化设计</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利用人工智能、大数据等先进技术，实现机械设计的智能化和自动化。</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机械设计的优化与创新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机械制造技术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机械制造工艺概述</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包括工艺过程、工艺规程、生产纲领和生产类型等基本概念。</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金属切削机床</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介绍各类机床的工作原理、结构特点、应用范围及发展趋势。</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刀具与磨具</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阐述刀具的种类、结构、材料及其选用，磨具的组成、特性及应用。</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机床夹具</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介绍夹具的作用、分类、组成及设计原理，典型夹具的结构特点和使用方法。</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机械制造工艺与装备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质量控制基本概念</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质量检验</a:t>
            </a:r>
            <a:endParaRPr lang="en-US" sz="1100"/>
          </a:p>
        </p:txBody>
      </p:sp>
      <p:sp>
        <p:nvSpPr>
          <p:cNvPr id="11" name="AutoShape 11"/>
          <p:cNvSpPr/>
          <p:nvPr/>
        </p:nvSpPr>
        <p:spPr>
          <a:xfrm>
            <a:off x="2654004" y="4162996"/>
            <a:ext cx="2696636" cy="41385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统计质量控制</a:t>
            </a:r>
            <a:endParaRPr lang="en-US" sz="1100"/>
          </a:p>
        </p:txBody>
      </p:sp>
      <p:sp>
        <p:nvSpPr>
          <p:cNvPr id="12" name="AutoShape 12"/>
          <p:cNvSpPr/>
          <p:nvPr/>
        </p:nvSpPr>
        <p:spPr>
          <a:xfrm>
            <a:off x="2596324" y="5312610"/>
            <a:ext cx="275431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全面质量管理</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机械制造过程中的质量控制</a:t>
              </a:r>
            </a:p>
          </p:txBody>
        </p:sp>
      </p:grpSp>
      <p:sp>
        <p:nvSpPr>
          <p:cNvPr id="36" name="AutoShape 36"/>
          <p:cNvSpPr/>
          <p:nvPr/>
        </p:nvSpPr>
        <p:spPr>
          <a:xfrm>
            <a:off x="5590556" y="293678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阐述质量检验的任务、方法、步骤及检验误差的来源和防止措施。</a:t>
            </a:r>
            <a:endParaRPr lang="en-US" sz="1100"/>
          </a:p>
        </p:txBody>
      </p:sp>
      <p:sp>
        <p:nvSpPr>
          <p:cNvPr id="37" name="AutoShape 37"/>
          <p:cNvSpPr/>
          <p:nvPr/>
        </p:nvSpPr>
        <p:spPr>
          <a:xfrm>
            <a:off x="5590556" y="405974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介绍统计质量控制的基本原理和方法，包括工序能力分析、控制图的应用等。</a:t>
            </a:r>
            <a:endParaRPr lang="en-US" sz="1100"/>
          </a:p>
        </p:txBody>
      </p:sp>
      <p:sp>
        <p:nvSpPr>
          <p:cNvPr id="38" name="AutoShape 38"/>
          <p:cNvSpPr/>
          <p:nvPr/>
        </p:nvSpPr>
        <p:spPr>
          <a:xfrm>
            <a:off x="5590556" y="518224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阐述全面质量管理的思想、原则和方法，包括质量策划、质量控制、质量保证和质量改进等方面。</a:t>
            </a:r>
            <a:endParaRPr lang="en-US" sz="1100"/>
          </a:p>
        </p:txBody>
      </p:sp>
      <p:sp>
        <p:nvSpPr>
          <p:cNvPr id="39" name="AutoShape 39"/>
          <p:cNvSpPr/>
          <p:nvPr/>
        </p:nvSpPr>
        <p:spPr>
          <a:xfrm>
            <a:off x="5590556" y="180330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包括质量、质量管理、质量保证、质量控制等基本概念及其相互关系。</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精密与超精密加工技术</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阐述精密与超精密加工技术的原理、方法及应用，包括金刚石刀具超精密切削、微细切削加工等。</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增材制造技术</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阐述增材制造技术的原理、方法及应用，包括3D打印技术、激光选区熔化技术等。</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高速切削加工技术</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介绍高速切削加工技术的原理、特点及应用，包括高速切削机床、高速切削刀具和高速切削工艺等。</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先进制造技术概述</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介绍先进制造技术的内涵、特点和发展趋势。</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先进制造技术在机械制造中的应用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04</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机械系统分析与设计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https://d.book118.com/565204343202011104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2024-09-14T07:03:40.518</cp:lastPrinted>
  <dcterms:created xsi:type="dcterms:W3CDTF">2024-09-13T23:03:40Z</dcterms:created>
  <dcterms:modified xsi:type="dcterms:W3CDTF">2024-09-13T23:03:42Z</dcterms:modified>
</cp:coreProperties>
</file>