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42E67-402F-430D-811F-3AFA6E81C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0D0CD-028A-496A-8E90-49DF207E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2D6A3-5B53-4EDE-9060-067E5CD01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6F993-50C4-4F5E-BFC2-69137722E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3E3A92-0517-46FD-A142-644777EB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2364F-0266-439E-882C-D2C3C0A89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8B838-FFD6-4610-8E43-DD9119119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E7819-699F-4BB9-90F6-CF0804337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575C2-5CBC-465F-8AAE-F8D1666A3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252D3-452A-4C16-AFE3-CB6D30653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81AA1-C47B-4215-88EB-A62158F9B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12203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护理文书书写的规范与技巧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护理文书书写的培训与考核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护理文书是护理人员在工作中所记录的文件，包括病历记录、医嘱执行记录、护理计划、交接班报告等。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护理文书书写旨在为医疗护理工作提供详实的记录，为患者诊疗提供依据，同时保障患者安全和权益。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记录信息必须准确无误，不得随意涂改或伪造。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记录应当及时完成，不得拖延。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记录内容应当全面完整，不得遗漏重要信息。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书写应当清晰明了，易于阅读和理解。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护理文书是患者诊疗过程中的重要依据，对于保障患者安全具有重要作用。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通过书写护理文书，可以促进护理人员对患者的观察和评估，从而提高护理质量。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提升沟通效果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护理文书是医护人员之间沟通的重要工具，能够促进相互之间的理解和协作。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保护护理人员权益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规范的护理文书书写可以为护理人员提供合法的证据，保护其权益。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患者姓名、性别、年龄、民族、籍贯、婚姻状况等基本信息。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患者入院时间、入院科室、床号、住院号等住院信息。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患者诊断、病情状况、过敏史等健康信息。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根据患者病情和护理需要，制定个性化的护理计划。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详细记录护理措施的实施时间、执行人、操作过程等信息。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对特殊护理措施进行说明，如特殊用药、特殊治疗等。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对患者护理效果进行评价，包括病情变化、症状改善情况等。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对护理措施的有效性进行分析，提出改进意见或建议。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对患者及其家属的护理知识掌握情况进行了解和评估。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对护理操作过程中的关键环节进行记录，如用药记录、生命体征监测记录等。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对患者及其家属的反馈和沟通内容进行记录，以便于回顾和总结。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对患者病情变化、异常情况等进行实时记录。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护理文书书写的规范与技巧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https://d.book118.com/565212203340011043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2024-09-06T00:34:39.293</cp:lastPrinted>
  <dcterms:created xsi:type="dcterms:W3CDTF">2024-09-05T16:34:39Z</dcterms:created>
  <dcterms:modified xsi:type="dcterms:W3CDTF">2024-09-05T16:34:41Z</dcterms:modified>
</cp:coreProperties>
</file>