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A30D7-C1DC-4ABC-8E71-FAF35AA5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98AE5-5CA8-4CC3-9341-1F8500B70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3D9746-C993-4E45-B46A-834C50343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BCDA5-46C5-476E-A3D4-BE60B6F23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4886F-63E7-41B6-A7A0-B8B64454E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3F69DF-FB20-4107-B26A-A632EC363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AB92D3-BE07-4108-B63B-4E60266D0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88B051-6E36-47B3-B2C4-DEE85A75F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23D986-9E33-46B1-975E-993781574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A7C88-5A4F-4EF4-A211-D9AF5111D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0EBCF-2EC2-4B28-9420-3C91176BC2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22010103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公司人员优秀工作总结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创新能力与学习成长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工作态度与职业素养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797" b="67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肯定成绩，鼓舞士气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对过去一段时间内公司人员的工作成绩进行总结和表彰，以激发员工的积极性和工作热情。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发现问题，改进工作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通过对工作的全面回顾，发现存在的问题和不足，为下一阶段的工作提供改进方向。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交流经验，促进发展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分享优秀的工作经验和做法，促进员工之间的交流和学习，推动公司的持续发展。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本次总结的时间范围为过去一年/半年/季度/月的工作情况。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750" r="21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目标完成情况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958" r="22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包括公司人员在工作态度、工作效率、工作质量、团队合作等方面的表现。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重点汇报公司人员在工作目标、业绩指标等方面的完成情况。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工作成果与业绩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按时完成了所有分配的项目任务，包括项目A、项目B和项目C，每个项目都达到了预期的目标和质量标准。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积极参与团队讨论和协作，与同事保持良好的沟通和合作关系，共同解决工作中遇到的问题。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通过参加公司组织的培训和学习，不断提升自己的专业技能和知识水平。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凭借在项目A中的出色表现，获得了公司颁发的优秀项目奖。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0833" r="208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优秀项目奖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在项目B中，成功提升了客户满意度，获得了客户的好评和认可。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通过有效的市场推广和销售策略，实现了公司销售额的显著增长。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突出业绩和成果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参与客户满意度调查，结果显示客户满意度较往年有明显提升。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积极收集客户反馈，及时了解客户需求和意见，为公司产品和服务改进提供参考。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与客户保持密切联系，及时解决客户问题，提高客户满意度和忠诚度。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333" r="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4208" r="24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客户满意度和反馈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团队协作与沟通能力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与同事保持良好关系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尊重他人，善于倾听和表达自己的想法，积极解决团队中出现的冲突和问题。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分工合作与责任担当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在团队项目中，能够明确自己的职责并主动承担责任，同时积极协助其他成员完成工作。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积极参与团队活动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主动参加团队会议、讨论和决策，为团队目标贡献自己的力量。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团队协作表现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能够用简洁明了的语言表达自己的意见和看法，使他人易于理解。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清晰表达观点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善于倾听他人的意见和建议，积极理解他人的需求和想法，促进有效沟通。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在沟通过程中，能够及时给予反馈并跟进问题的解决，确保信息的准确传递和工作的顺利进行。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反馈与跟进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0125" r="20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树立榜样作用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以身作则，成为团队成员的榜样和楷模，通过自己的行为和态度影响和带动团队成员。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具备领导潜质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在工作中展现出领导潜质，能够带领团队朝着共同目标努力。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激发团队士气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通过激励和鼓励团队成员，提高团队的士气和凝聚力，促进团队整体绩效的提升。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领导能力和影响力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创新能力与学习成长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500" r="11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在工作中，我始终保持对新事物的好奇心和探索精神，积极寻找新的解决方案和创新点，推动公司业务的不断发展和进步。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我深知创新不是一个人的事情，因此我积极与团队成员协作，分享彼此的知识和经验，共同寻找创新的灵感和动力。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我不仅关注创新的想法和方案，更注重将这些想法和方案转化为实际的产品和服务，为公司创造实实在在的价值和收益。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成果转化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创新能力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https://d.book118.com/565220101032011101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2024-09-09T10:38:24.770</cp:lastPrinted>
  <dcterms:created xsi:type="dcterms:W3CDTF">2024-09-09T02:38:24Z</dcterms:created>
  <dcterms:modified xsi:type="dcterms:W3CDTF">2024-09-09T02:38:27Z</dcterms:modified>
</cp:coreProperties>
</file>