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B56816-B28E-4C65-83AE-330585E64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71EC11-EA58-4793-8BBE-D900C1C66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7C4063-91C3-4112-99C0-A0E3298A1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CD729D-060F-4136-AC4F-A041A5D30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35FB15-8A56-4AB7-8571-0585467CD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BDF969-10DE-40D9-B658-4B0C74C58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759E56-3B12-4DAE-A67B-E3516EFD2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9AEDCC-3B43-4C05-9DCC-29E5F699B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F081F9-9269-4601-9A56-D4DD922C5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7DBE9C-207B-4CD1-8C78-EC34075E1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67B3E4-8EC1-4297-B9D0-514856DE4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220143214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数字创意的开放平台：合作共赢的未来模式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数字创意的开放平台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合作共赢的未来模式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开放平台的实践案例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13" r="126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随着科技的进步，数字创意产业逐渐成为全球经济的重要组成部分。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传统的创意产业模式存在资源分散、创意难以共享等问题，无法满足市场需求。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传统模式的局限性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数字创意产业的发展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开放平台是一种基于互联网的平台，通过提供标准化的接口和工具，吸引第三方开发者参与，共同创造价值。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开放平台的定义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开放平台能够实现资源共享、降低成本、提高效率，促进产业创新和合作共赢。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开放平台的优势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开放平台的概念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数字创意的开放平台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数字创意的开放平台向所有人开放，鼓励创意者、开发者、设计师等不同角色的人共同参与。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平台提供丰富的创意资源和工具，激发创意者的创新思维，推动数字创意的发展。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平台支持多人在线协作，促进不同领域的专业人士跨界合作，共同完成项目。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平台构建一个创意社区，为创意者提供一个交流、分享、学习的平台。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社区性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平台的特点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018" r="1401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平台的优势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平台整合了各种创意资源，创意者可以快速获取所需资源，降低创作成本。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不同背景和专业的人士汇聚在平台上，产生更多创意火花，激发创新灵感。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平台降低了数字创意的门槛，让更多人有机会参与到数字创意的创作中来。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平台促进了不同领域的专业人士之间的合作，共同推动数字创意产业的发展。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资源共享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创意碰撞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降低门槛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促进合作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知识产权保护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技术标准统一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用户体验优化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商业模式探索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平台的挑战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在开放平台上，知识产权保护成为一个挑战，需要建立完善的机制来保护创作者的权益。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由于不同工具和软件之间的差异，技术标准的统一成为平台发展的一个挑战。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随着用户数量的增加，如何提供更好的用户体验成为平台需要解决的问题。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作为新兴产业，数字创意的开放平台需要不断探索合适的商业模式，以实现可持续发展。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合作共赢的未来模式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通过合作，各方可以共享资源，包括技术、人才、资金等，降低成本，提高效率。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资源共享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优势互补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风险降低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不同的团队或组织拥有各自的专业优势，合作可以实现优势互补，共同应对市场挑战。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合作可以分散风险，降低单一团队或组织承担的风险，提高项目的稳定性和可持续性。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合作的重要性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https://d.book118.com/565220143214011100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2024-09-08T13:03:06.681</cp:lastPrinted>
  <dcterms:created xsi:type="dcterms:W3CDTF">2024-09-08T05:03:06Z</dcterms:created>
  <dcterms:modified xsi:type="dcterms:W3CDTF">2024-09-08T05:03:08Z</dcterms:modified>
</cp:coreProperties>
</file>