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08817-C6B7-42CD-98B8-FA37F7C02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5A1FD-E7F6-4564-A5EE-5D143EC55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4ED6B-2B50-4314-B39B-1C3199ADE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4F8D9A-7CF1-4B45-BDF6-BC979EC5D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CFA8E6-8326-4195-8842-486DBEDC1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453822-D5C9-403A-849F-1A5FA22D7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98ECA6-1722-44E7-9700-09A152105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30978C-6BB8-49C7-B9E0-56FAD57C7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0EF323-10E8-4756-9CDA-F2E6B70CC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5B67B-0645-4F99-A722-816CF2913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EB531-ECF3-4FA6-BAF3-AC8527A8C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pn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22022134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《骨伤局部解剖》ppt课件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骨伤局部解剖概述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骨的结构与功能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骨折的分类与治疗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关节损伤与治疗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肌肉与肌腱损伤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韧带损伤与治疗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骨伤局部解剖概述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骨伤局部解剖是指对骨骼、关节、肌肉、韧带等组织的解剖学研究，旨在深入了解骨骼系统的结构、功能以及损伤机制。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骨伤局部解剖具有专业性、实践性、系统性的特点，要求学习者具备扎实的解剖学基础，同时能够将理论知识与实际操作相结合，形成完整的认识。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临床诊断和治疗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骨伤局部解剖知识是临床医生进行骨折诊断、手术操作和康复治疗的重要基础，掌握骨伤局部解剖有助于提高治疗效果，减少并发症。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医学教育和培训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骨伤局部解剖是医学教育和培训的重要内容，对于医学生和医生来说，掌握骨伤局部解剖有助于提高专业素养和实践能力。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科研和学术交流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骨伤局部解剖也是科研和学术交流的重要领域，通过深入研究骨骼系统的结构、功能和损伤机制，有助于推动相关领域的发展和进步。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骨伤局部解剖的重要性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7563" r="1756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骨伤局部解剖的历史与发展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历史回顾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骨伤局部解剖的历史可以追溯到古代，随着医学的进步和科学技术的发展，人们对骨骼系统的认识越来越深入。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现代发展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现代骨伤局部解剖研究在方法、技术和理论方面都取得了重要进展，尤其是在影像技术、组织工程和再生医学等领域取得了显著成果。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未来展望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随着科技的不断发展，骨伤局部解剖的研究将更加深入，未来有望在骨骼损伤修复、功能重建等方面取得更多突破性成果。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骨的结构与功能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根据形态和功能，骨可分为长骨、短骨、扁骨和不规则骨等类型。每种类型的骨在人体中承担着不同的功能。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骨是人体的重要结构，具有支撑身体、保护内脏器官、运动等功能。同时，骨还参与造血和免疫等生理活动。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骨的分类与功能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171" r="20171"/>
          <a:stretch>
            <a:fillRect/>
          </a:stretch>
        </p:blipFill>
        <p:spPr>
          <a:xfrm>
            <a:off x="3909691" y="1250241"/>
            <a:ext cx="7848601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骨的生长主要发生在儿童和青少年时期，通过骨的生长和增粗实现。随着年龄的增长，骨的生长速度逐渐减慢，最终停止。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骨的发育是指骨的形态、结构和功能逐渐成熟的过程。在发育过程中，骨的形态和结构逐渐适应人体的生理需求，形成不同部位的特征。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骨的生长与发育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骨的发育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骨的生长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010" b="1001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骨的代谢包括骨的分解和合成两个方面。在日常生活中，骨处于不断的更新和替换状态，以维持其结构和功能。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骨的代谢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骨的营养主要来自血液循环中的营养物质，如钙、磷、维生素D等。这些营养物质对骨的生长、发育和代谢具有重要作用。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骨的营养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骨的代谢与营养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骨折的分类与治疗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可分为骨干骨折、关节骨折、脊柱骨折等。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可分为横行骨折、斜行骨折、螺旋形骨折等。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可分为完全性骨折和不完全性骨折。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可分为创伤性骨折和病理性骨折。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按骨折部位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按骨折形态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按骨折程度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按骨折原因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4111" r="14111"/>
          <a:stretch>
            <a:fillRect/>
          </a:stretch>
        </p:blipFill>
        <p:spPr>
          <a:xfrm>
            <a:off x="6189631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骨折的分类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942712" y="1157288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保守治疗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54525" y="232600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手术治疗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2304" y="327342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0401" y="4492943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包括手法复位、石膏固定、牵引等。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切开复位内固定、外固定架等。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物理治疗、康复训练等。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止痛药、抗生素等。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AutoShape 30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骨折的治疗方法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https://d.book118.com/565220221342011034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2024-08-30T18:37:51.680</cp:lastPrinted>
  <dcterms:created xsi:type="dcterms:W3CDTF">2024-08-30T10:37:51Z</dcterms:created>
  <dcterms:modified xsi:type="dcterms:W3CDTF">2024-08-30T10:37:53Z</dcterms:modified>
</cp:coreProperties>
</file>