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E17CC8-0327-4E1D-A0AF-8AC523724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A4B3A-1ED2-4BFA-BB6B-DF165EBDF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BB803-F6BC-4475-B259-72421A92E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3AB686-01EC-48A8-B2AF-27ED0DCA2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969221-3C04-49C7-86DE-BB163340B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D1BA94-26AE-499F-942D-27FBEDCAF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945A5B-5640-4AC9-B1E7-A81DFF19B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B770A-C9AC-412A-BE94-1912EEEFB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F2E95-FC4C-4C68-A271-A97C225A8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60F6BE-D2F9-45B1-8C06-09289E9DB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F8193-4459-4CB1-8CF4-F3F09CDA2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22032404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机修试用期转正工作总结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试用期工作回顾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对岗位的理解和认识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试用期期间自我评价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展望未来及改进计划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总结与感谢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847" r="1384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21" r="340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对过去几个月在机修岗位的工作进行全面回顾和总结。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试用期工作总结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为即将到来的转正评估提供详实的工作表现和成果依据。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转正评估准备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工作不足分析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简要介绍在试用期内所承担的主要工作任务和职责。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重点展示在试用期内取得的工作成果和业绩，包括维修数量、维修质量、客户满意度等。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诚实客观地分析在试用期内工作中存在的不足和问题，并提出改进措施。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展望未来的职业发展目标，提出对机修工作的建议和期望。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试用期工作回顾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主要工作内容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设备日常维护和保养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在试用期内，我负责了车间内大部分机械设备的日常维护和保养工作，包括清洁设备、更换润滑油、检查设备运行状态等。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设备维修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对于出现故障的设备，我及时进行了维修，包括更换损坏的零件、调整设备参数等，确保设备能够正常运行。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设备改造和升级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根据生产需要，我对部分设备进行了改造和升级，提高了设备的生产效率和稳定性。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提高设备维护效率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通过改进维护流程和方法，我提高了设备维护的效率，减少了维护时间和成本。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创新设备改造方案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我提出了一些创新的设备改造方案，经过实施后，显著提高了设备的生产效率和稳定性，得到了领导的认可和赞扬。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成功解决重要设备故障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在试用期内，我成功解决了车间内一台重要设备的故障，避免了生产线的停工，为公司节省了大量成本。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20" r="2442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设备维修经验不足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在试用期内，我遇到了一些复杂的设备维修问题，由于经验不足，花费了较多时间才解决。为解决这个问题，我积极向有经验的同事请教，并查阅相关资料，逐步提高了自己的维修技能。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设备维护计划不合理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初期制定的设备维护计划存在不合理之处，导致部分设备维护不及时。为解决这个问题，我对设备维护计划进行了优化和调整，确保了设备的及时维护和保养。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与其他部门沟通不畅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在试用期内，我与其他部门的沟通不够顺畅，有时会影响工作效率。为解决这个问题，我主动与其他部门加强沟通和协作，建立了良好的工作关系。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工作中遇到的问题和解决方案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熟练掌握机修基本技能和操作规范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在试用期内，通过不断学习和实践，我熟练掌握了机修的基本技能和操作规范，能够独立完成常见机械设备的维修和保养工作。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深入了解机械设备原理和构造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通过研读相关技术资料和向经验丰富的同事请教，我对机械设备的原理和构造有了更深入的了解，这为我解决复杂问题提供了有力支持。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提升故障诊断和排除能力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在实际工作中，我不断积累经验，提高了自己的故障诊断和排除能力。现在，我能够迅速准确地定位故障并采取相应的维修措施。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积极融入团队，与同事建立良好的合作关系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我始终注重与团队成员的沟通和协作，积极融入团队。通过参与团队讨论和分享经验，我与同事们建立了良好的合作关系。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提高沟通能力，促进工作顺利开展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我意识到沟通在团队协作中的重要性，因此努力提高自己的沟通能力。现在，我能够清晰准确地表达自己的意见和想法，与团队成员保持顺畅的沟通。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积极参与团队活动，增强团队凝聚力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我积极参加团队组织的各种活动，如团队建设、庆祝活动等。通过这些活动，我与团队成员之间的关系更加紧密，团队凝聚力得到了增强。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解决问题的能力提高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我深知作为机修人员，勇于承担责任是必不可少的品质。因此，在工作中遇到问题时，我会积极承担责任并努力解决问题，不推诿、不敷衍。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勇于承担责任，积极解决问题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在工作中遇到问题时，我能够迅速反应并冷静分析。通过查找资料、请教同事或寻求其他资源支持，我能够及时找到问题的解决方案。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面对问题能够迅速反应并寻找解决方案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在解决问题的过程中，我注重总结经验教训。通过反思和总结，我能够不断完善自己的工作方法，避免类似问题再次发生。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善于总结经验教训，避免类似问题再次发生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对岗位的理解和认识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机修工是维护和修理机械设备的重要人员，确保设备在良好状态下运行，提高生产效率。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保障设备正常运行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提高安全性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通过定期维护和及时修理，减少设备故障和停机时间，降低维修和更换成本。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确保机械设备的安全性能，减少事故发生的可能性，保障员工和设备的安全。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机修岗位的重要性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https://d.book118.com/565220324041011102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2024-09-11T01:28:05.276</cp:lastPrinted>
  <dcterms:created xsi:type="dcterms:W3CDTF">2024-09-10T17:28:05Z</dcterms:created>
  <dcterms:modified xsi:type="dcterms:W3CDTF">2024-09-10T17:28:07Z</dcterms:modified>
</cp:coreProperties>
</file>